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49.xml" ContentType="application/vnd.openxmlformats-officedocument.presentationml.slideLayout+xml"/>
  <Override PartName="/ppt/slideLayouts/slideLayout15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15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Layouts/slideLayout154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57.xml" ContentType="application/vnd.openxmlformats-officedocument.presentationml.slideLayout+xml"/>
  <Override PartName="/ppt/slideLayouts/slideLayout158.xml" ContentType="application/vnd.openxmlformats-officedocument.presentationml.slideLayout+xml"/>
  <Override PartName="/ppt/slideLayouts/slideLayout159.xml" ContentType="application/vnd.openxmlformats-officedocument.presentationml.slideLayout+xml"/>
  <Override PartName="/ppt/slideLayouts/slideLayout160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64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6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170.xml" ContentType="application/vnd.openxmlformats-officedocument.presentationml.slideLayout+xml"/>
  <Override PartName="/ppt/slideLayouts/slideLayout17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slideLayouts/slideLayout175.xml" ContentType="application/vnd.openxmlformats-officedocument.presentationml.slideLayout+xml"/>
  <Override PartName="/ppt/slideLayouts/slideLayout176.xml" ContentType="application/vnd.openxmlformats-officedocument.presentationml.slideLayout+xml"/>
  <Override PartName="/ppt/slideLayouts/slideLayout177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179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81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Layouts/slideLayout183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85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87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89.xml" ContentType="application/vnd.openxmlformats-officedocument.presentationml.slideLayout+xml"/>
  <Override PartName="/ppt/slideLayouts/slideLayout19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slideLayouts/slideLayout192.xml" ContentType="application/vnd.openxmlformats-officedocument.presentationml.slideLayout+xml"/>
  <Override PartName="/ppt/slideLayouts/slideLayout193.xml" ContentType="application/vnd.openxmlformats-officedocument.presentationml.slideLayout+xml"/>
  <Override PartName="/ppt/slideLayouts/slideLayout19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0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02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05.xml" ContentType="application/vnd.openxmlformats-officedocument.presentationml.slideLayout+xml"/>
  <Override PartName="/ppt/slideLayouts/slideLayout206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08.xml" ContentType="application/vnd.openxmlformats-officedocument.presentationml.slideLayout+xml"/>
  <Override PartName="/ppt/slideLayouts/slideLayout20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1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slideLayouts/slideLayout213.xml" ContentType="application/vnd.openxmlformats-officedocument.presentationml.slideLayout+xml"/>
  <Override PartName="/ppt/slideLayouts/slideLayout214.xml" ContentType="application/vnd.openxmlformats-officedocument.presentationml.slideLayout+xml"/>
  <Override PartName="/ppt/slideLayouts/slideLayout21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slideLayouts/slideLayout21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slideLayouts/slideLayout219.xml" ContentType="application/vnd.openxmlformats-officedocument.presentationml.slideLayout+xml"/>
  <Override PartName="/ppt/slideLayouts/slideLayout22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slideLayouts/slideLayout222.xml" ContentType="application/vnd.openxmlformats-officedocument.presentationml.slideLayout+xml"/>
  <Override PartName="/ppt/slideLayouts/slideLayout223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Layouts/slideLayout225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Layouts/slideLayout230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32.xml" ContentType="application/vnd.openxmlformats-officedocument.presentationml.slideLayout+xml"/>
  <Override PartName="/ppt/slideLayouts/slideLayout233.xml" ContentType="application/vnd.openxmlformats-officedocument.presentationml.slideLayout+xml"/>
  <Override PartName="/ppt/slideLayouts/slideLayout234.xml" ContentType="application/vnd.openxmlformats-officedocument.presentationml.slideLayout+xml"/>
  <Override PartName="/ppt/slideLayouts/slideLayout235.xml" ContentType="application/vnd.openxmlformats-officedocument.presentationml.slideLayout+xml"/>
  <Override PartName="/ppt/slideLayouts/slideLayout23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Layouts/slideLayout240.xml" ContentType="application/vnd.openxmlformats-officedocument.presentationml.slideLayout+xml"/>
  <Override PartName="/ppt/slideLayouts/slideLayout24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slideLayouts/slideLayout24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slideLayouts/slideLayout24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47.xml" ContentType="application/vnd.openxmlformats-officedocument.presentationml.slideLayout+xml"/>
  <Override PartName="/ppt/slideLayouts/slideLayout248.xml" ContentType="application/vnd.openxmlformats-officedocument.presentationml.slideLayout+xml"/>
  <Override PartName="/ppt/slideLayouts/slideLayout249.xml" ContentType="application/vnd.openxmlformats-officedocument.presentationml.slideLayout+xml"/>
  <Override PartName="/ppt/slideLayouts/slideLayout250.xml" ContentType="application/vnd.openxmlformats-officedocument.presentationml.slideLayout+xml"/>
  <Override PartName="/ppt/slideLayouts/slideLayout251.xml" ContentType="application/vnd.openxmlformats-officedocument.presentationml.slideLayout+xml"/>
  <Override PartName="/ppt/slideLayouts/slideLayout252.xml" ContentType="application/vnd.openxmlformats-officedocument.presentationml.slideLayout+xml"/>
  <Override PartName="/ppt/slideLayouts/slideLayout253.xml" ContentType="application/vnd.openxmlformats-officedocument.presentationml.slideLayout+xml"/>
  <Override PartName="/ppt/slideLayouts/slideLayout254.xml" ContentType="application/vnd.openxmlformats-officedocument.presentationml.slideLayout+xml"/>
  <Override PartName="/ppt/slideLayouts/slideLayout255.xml" ContentType="application/vnd.openxmlformats-officedocument.presentationml.slideLayout+xml"/>
  <Override PartName="/ppt/slideLayouts/slideLayout256.xml" ContentType="application/vnd.openxmlformats-officedocument.presentationml.slideLayout+xml"/>
  <Override PartName="/ppt/slideLayouts/slideLayout257.xml" ContentType="application/vnd.openxmlformats-officedocument.presentationml.slideLayout+xml"/>
  <Override PartName="/ppt/slideLayouts/slideLayout258.xml" ContentType="application/vnd.openxmlformats-officedocument.presentationml.slideLayout+xml"/>
  <Override PartName="/ppt/slideLayouts/slideLayout259.xml" ContentType="application/vnd.openxmlformats-officedocument.presentationml.slideLayout+xml"/>
  <Override PartName="/ppt/slideLayouts/slideLayout260.xml" ContentType="application/vnd.openxmlformats-officedocument.presentationml.slideLayout+xml"/>
  <Override PartName="/ppt/slideLayouts/slideLayout261.xml" ContentType="application/vnd.openxmlformats-officedocument.presentationml.slideLayout+xml"/>
  <Override PartName="/ppt/slideLayouts/slideLayout262.xml" ContentType="application/vnd.openxmlformats-officedocument.presentationml.slideLayout+xml"/>
  <Override PartName="/ppt/slideLayouts/slideLayout263.xml" ContentType="application/vnd.openxmlformats-officedocument.presentationml.slideLayout+xml"/>
  <Override PartName="/ppt/slideLayouts/slideLayout264.xml" ContentType="application/vnd.openxmlformats-officedocument.presentationml.slideLayout+xml"/>
  <Override PartName="/ppt/slideLayouts/slideLayout265.xml" ContentType="application/vnd.openxmlformats-officedocument.presentationml.slideLayout+xml"/>
  <Override PartName="/ppt/slideLayouts/slideLayout266.xml" ContentType="application/vnd.openxmlformats-officedocument.presentationml.slideLayout+xml"/>
  <Override PartName="/ppt/slideLayouts/slideLayout267.xml" ContentType="application/vnd.openxmlformats-officedocument.presentationml.slideLayout+xml"/>
  <Override PartName="/ppt/slideLayouts/slideLayout268.xml" ContentType="application/vnd.openxmlformats-officedocument.presentationml.slideLayout+xml"/>
  <Override PartName="/ppt/slideLayouts/slideLayout269.xml" ContentType="application/vnd.openxmlformats-officedocument.presentationml.slideLayout+xml"/>
  <Override PartName="/ppt/slideLayouts/slideLayout270.xml" ContentType="application/vnd.openxmlformats-officedocument.presentationml.slideLayout+xml"/>
  <Override PartName="/ppt/slideLayouts/slideLayout271.xml" ContentType="application/vnd.openxmlformats-officedocument.presentationml.slideLayout+xml"/>
  <Override PartName="/ppt/slideLayouts/slideLayout272.xml" ContentType="application/vnd.openxmlformats-officedocument.presentationml.slideLayout+xml"/>
  <Override PartName="/ppt/slideLayouts/slideLayout273.xml" ContentType="application/vnd.openxmlformats-officedocument.presentationml.slideLayout+xml"/>
  <Override PartName="/ppt/slideLayouts/slideLayout274.xml" ContentType="application/vnd.openxmlformats-officedocument.presentationml.slideLayout+xml"/>
  <Override PartName="/ppt/slideLayouts/slideLayout275.xml" ContentType="application/vnd.openxmlformats-officedocument.presentationml.slideLayout+xml"/>
  <Override PartName="/ppt/slideLayouts/slideLayout276.xml" ContentType="application/vnd.openxmlformats-officedocument.presentationml.slideLayout+xml"/>
  <Override PartName="/ppt/slideLayouts/slideLayout277.xml" ContentType="application/vnd.openxmlformats-officedocument.presentationml.slideLayout+xml"/>
  <Override PartName="/ppt/slideLayouts/slideLayout278.xml" ContentType="application/vnd.openxmlformats-officedocument.presentationml.slideLayout+xml"/>
  <Override PartName="/ppt/slideLayouts/slideLayout279.xml" ContentType="application/vnd.openxmlformats-officedocument.presentationml.slideLayout+xml"/>
  <Override PartName="/ppt/slideLayouts/slideLayout280.xml" ContentType="application/vnd.openxmlformats-officedocument.presentationml.slideLayout+xml"/>
  <Override PartName="/ppt/slideLayouts/slideLayout281.xml" ContentType="application/vnd.openxmlformats-officedocument.presentationml.slideLayout+xml"/>
  <Override PartName="/ppt/slideLayouts/slideLayout282.xml" ContentType="application/vnd.openxmlformats-officedocument.presentationml.slideLayout+xml"/>
  <Override PartName="/ppt/slideLayouts/slideLayout283.xml" ContentType="application/vnd.openxmlformats-officedocument.presentationml.slideLayout+xml"/>
  <Override PartName="/ppt/slideLayouts/slideLayout284.xml" ContentType="application/vnd.openxmlformats-officedocument.presentationml.slideLayout+xml"/>
  <Override PartName="/ppt/slideLayouts/slideLayout285.xml" ContentType="application/vnd.openxmlformats-officedocument.presentationml.slideLayout+xml"/>
  <Override PartName="/ppt/slideLayouts/slideLayout286.xml" ContentType="application/vnd.openxmlformats-officedocument.presentationml.slideLayout+xml"/>
  <Override PartName="/ppt/slideLayouts/slideLayout287.xml" ContentType="application/vnd.openxmlformats-officedocument.presentationml.slideLayout+xml"/>
  <Override PartName="/ppt/slideLayouts/slideLayout288.xml" ContentType="application/vnd.openxmlformats-officedocument.presentationml.slideLayout+xml"/>
  <Override PartName="/ppt/slideLayouts/slideLayout289.xml" ContentType="application/vnd.openxmlformats-officedocument.presentationml.slideLayout+xml"/>
  <Override PartName="/ppt/slideLayouts/slideLayout290.xml" ContentType="application/vnd.openxmlformats-officedocument.presentationml.slideLayout+xml"/>
  <Override PartName="/ppt/slideLayouts/slideLayout291.xml" ContentType="application/vnd.openxmlformats-officedocument.presentationml.slideLayout+xml"/>
  <Override PartName="/ppt/slideLayouts/slideLayout292.xml" ContentType="application/vnd.openxmlformats-officedocument.presentationml.slideLayout+xml"/>
  <Override PartName="/ppt/slideLayouts/slideLayout293.xml" ContentType="application/vnd.openxmlformats-officedocument.presentationml.slideLayout+xml"/>
  <Override PartName="/ppt/slideLayouts/slideLayout294.xml" ContentType="application/vnd.openxmlformats-officedocument.presentationml.slideLayout+xml"/>
  <Override PartName="/ppt/slideLayouts/slideLayout295.xml" ContentType="application/vnd.openxmlformats-officedocument.presentationml.slideLayout+xml"/>
  <Override PartName="/ppt/slideLayouts/slideLayout296.xml" ContentType="application/vnd.openxmlformats-officedocument.presentationml.slideLayout+xml"/>
  <Override PartName="/ppt/slideLayouts/slideLayout297.xml" ContentType="application/vnd.openxmlformats-officedocument.presentationml.slideLayout+xml"/>
  <Override PartName="/ppt/slideLayouts/slideLayout298.xml" ContentType="application/vnd.openxmlformats-officedocument.presentationml.slideLayout+xml"/>
  <Override PartName="/ppt/slideLayouts/slideLayout299.xml" ContentType="application/vnd.openxmlformats-officedocument.presentationml.slideLayout+xml"/>
  <Override PartName="/ppt/slideLayouts/slideLayout300.xml" ContentType="application/vnd.openxmlformats-officedocument.presentationml.slideLayout+xml"/>
  <Override PartName="/ppt/slideLayouts/slideLayout301.xml" ContentType="application/vnd.openxmlformats-officedocument.presentationml.slideLayout+xml"/>
  <Override PartName="/ppt/slideLayouts/slideLayout302.xml" ContentType="application/vnd.openxmlformats-officedocument.presentationml.slideLayout+xml"/>
  <Override PartName="/ppt/slideLayouts/slideLayout303.xml" ContentType="application/vnd.openxmlformats-officedocument.presentationml.slideLayout+xml"/>
  <Override PartName="/ppt/slideLayouts/slideLayout304.xml" ContentType="application/vnd.openxmlformats-officedocument.presentationml.slideLayout+xml"/>
  <Override PartName="/ppt/slideLayouts/slideLayout305.xml" ContentType="application/vnd.openxmlformats-officedocument.presentationml.slideLayout+xml"/>
  <Override PartName="/ppt/slideLayouts/slideLayout306.xml" ContentType="application/vnd.openxmlformats-officedocument.presentationml.slideLayout+xml"/>
  <Override PartName="/ppt/slideLayouts/slideLayout307.xml" ContentType="application/vnd.openxmlformats-officedocument.presentationml.slideLayout+xml"/>
  <Override PartName="/ppt/slideLayouts/slideLayout308.xml" ContentType="application/vnd.openxmlformats-officedocument.presentationml.slideLayout+xml"/>
  <Override PartName="/ppt/slideLayouts/slideLayout309.xml" ContentType="application/vnd.openxmlformats-officedocument.presentationml.slideLayout+xml"/>
  <Override PartName="/ppt/slideLayouts/slideLayout310.xml" ContentType="application/vnd.openxmlformats-officedocument.presentationml.slideLayout+xml"/>
  <Override PartName="/ppt/slideLayouts/slideLayout311.xml" ContentType="application/vnd.openxmlformats-officedocument.presentationml.slideLayout+xml"/>
  <Override PartName="/ppt/slideLayouts/slideLayout312.xml" ContentType="application/vnd.openxmlformats-officedocument.presentationml.slideLayout+xml"/>
  <Override PartName="/ppt/slideLayouts/slideLayout313.xml" ContentType="application/vnd.openxmlformats-officedocument.presentationml.slideLayout+xml"/>
  <Override PartName="/ppt/slideLayouts/slideLayout314.xml" ContentType="application/vnd.openxmlformats-officedocument.presentationml.slideLayout+xml"/>
  <Override PartName="/ppt/slideLayouts/slideLayout315.xml" ContentType="application/vnd.openxmlformats-officedocument.presentationml.slideLayout+xml"/>
  <Override PartName="/ppt/slideLayouts/slideLayout316.xml" ContentType="application/vnd.openxmlformats-officedocument.presentationml.slideLayout+xml"/>
  <Override PartName="/ppt/slideLayouts/slideLayout317.xml" ContentType="application/vnd.openxmlformats-officedocument.presentationml.slideLayout+xml"/>
  <Override PartName="/ppt/slideLayouts/slideLayout318.xml" ContentType="application/vnd.openxmlformats-officedocument.presentationml.slideLayout+xml"/>
  <Override PartName="/ppt/slideLayouts/slideLayout319.xml" ContentType="application/vnd.openxmlformats-officedocument.presentationml.slideLayout+xml"/>
  <Override PartName="/ppt/slideLayouts/slideLayout320.xml" ContentType="application/vnd.openxmlformats-officedocument.presentationml.slideLayout+xml"/>
  <Override PartName="/ppt/slideLayouts/slideLayout321.xml" ContentType="application/vnd.openxmlformats-officedocument.presentationml.slideLayout+xml"/>
  <Override PartName="/ppt/slideLayouts/slideLayout322.xml" ContentType="application/vnd.openxmlformats-officedocument.presentationml.slideLayout+xml"/>
  <Override PartName="/ppt/slideLayouts/slideLayout323.xml" ContentType="application/vnd.openxmlformats-officedocument.presentationml.slideLayout+xml"/>
  <Override PartName="/ppt/slideLayouts/slideLayout324.xml" ContentType="application/vnd.openxmlformats-officedocument.presentationml.slideLayout+xml"/>
  <Override PartName="/ppt/slideLayouts/slideLayout325.xml" ContentType="application/vnd.openxmlformats-officedocument.presentationml.slideLayout+xml"/>
  <Override PartName="/ppt/slideLayouts/slideLayout326.xml" ContentType="application/vnd.openxmlformats-officedocument.presentationml.slideLayout+xml"/>
  <Override PartName="/ppt/slideLayouts/slideLayout327.xml" ContentType="application/vnd.openxmlformats-officedocument.presentationml.slideLayout+xml"/>
  <Override PartName="/ppt/slideLayouts/slideLayout328.xml" ContentType="application/vnd.openxmlformats-officedocument.presentationml.slideLayout+xml"/>
  <Override PartName="/ppt/slideLayouts/slideLayout329.xml" ContentType="application/vnd.openxmlformats-officedocument.presentationml.slideLayout+xml"/>
  <Override PartName="/ppt/slideLayouts/slideLayout330.xml" ContentType="application/vnd.openxmlformats-officedocument.presentationml.slideLayout+xml"/>
  <Override PartName="/ppt/slideLayouts/slideLayout331.xml" ContentType="application/vnd.openxmlformats-officedocument.presentationml.slideLayout+xml"/>
  <Override PartName="/ppt/slideLayouts/slideLayout332.xml" ContentType="application/vnd.openxmlformats-officedocument.presentationml.slideLayout+xml"/>
  <Override PartName="/ppt/slideLayouts/slideLayout333.xml" ContentType="application/vnd.openxmlformats-officedocument.presentationml.slideLayout+xml"/>
  <Override PartName="/ppt/slideLayouts/slideLayout334.xml" ContentType="application/vnd.openxmlformats-officedocument.presentationml.slideLayout+xml"/>
  <Override PartName="/ppt/slideLayouts/slideLayout335.xml" ContentType="application/vnd.openxmlformats-officedocument.presentationml.slideLayout+xml"/>
  <Override PartName="/ppt/slideLayouts/slideLayout336.xml" ContentType="application/vnd.openxmlformats-officedocument.presentationml.slideLayout+xml"/>
  <Override PartName="/ppt/slideLayouts/slideLayout337.xml" ContentType="application/vnd.openxmlformats-officedocument.presentationml.slideLayout+xml"/>
  <Override PartName="/ppt/slideLayouts/slideLayout338.xml" ContentType="application/vnd.openxmlformats-officedocument.presentationml.slideLayout+xml"/>
  <Override PartName="/ppt/slideLayouts/slideLayout339.xml" ContentType="application/vnd.openxmlformats-officedocument.presentationml.slideLayout+xml"/>
  <Override PartName="/ppt/slideLayouts/slideLayout340.xml" ContentType="application/vnd.openxmlformats-officedocument.presentationml.slideLayout+xml"/>
  <Override PartName="/ppt/slideLayouts/slideLayout341.xml" ContentType="application/vnd.openxmlformats-officedocument.presentationml.slideLayout+xml"/>
  <Override PartName="/ppt/slideLayouts/slideLayout342.xml" ContentType="application/vnd.openxmlformats-officedocument.presentationml.slideLayout+xml"/>
  <Override PartName="/ppt/slideLayouts/slideLayout343.xml" ContentType="application/vnd.openxmlformats-officedocument.presentationml.slideLayout+xml"/>
  <Override PartName="/ppt/slideLayouts/slideLayout344.xml" ContentType="application/vnd.openxmlformats-officedocument.presentationml.slideLayout+xml"/>
  <Override PartName="/ppt/slideLayouts/slideLayout345.xml" ContentType="application/vnd.openxmlformats-officedocument.presentationml.slideLayout+xml"/>
  <Override PartName="/ppt/slideLayouts/slideLayout346.xml" ContentType="application/vnd.openxmlformats-officedocument.presentationml.slideLayout+xml"/>
  <Override PartName="/ppt/slideLayouts/slideLayout347.xml" ContentType="application/vnd.openxmlformats-officedocument.presentationml.slideLayout+xml"/>
  <Override PartName="/ppt/slideLayouts/slideLayout348.xml" ContentType="application/vnd.openxmlformats-officedocument.presentationml.slideLayout+xml"/>
  <Override PartName="/ppt/slideLayouts/slideLayout349.xml" ContentType="application/vnd.openxmlformats-officedocument.presentationml.slideLayout+xml"/>
  <Override PartName="/ppt/slideLayouts/slideLayout350.xml" ContentType="application/vnd.openxmlformats-officedocument.presentationml.slideLayout+xml"/>
  <Override PartName="/ppt/slideLayouts/slideLayout351.xml" ContentType="application/vnd.openxmlformats-officedocument.presentationml.slideLayout+xml"/>
  <Override PartName="/ppt/slideLayouts/slideLayout352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slideMasters/slideMaster4.xml" ContentType="application/vnd.openxmlformats-officedocument.presentationml.slideMaster+xml"/>
  <Override PartName="/ppt/theme/theme4.xml" ContentType="application/vnd.openxmlformats-officedocument.theme+xml"/>
  <Override PartName="/ppt/slideMasters/slideMaster5.xml" ContentType="application/vnd.openxmlformats-officedocument.presentationml.slideMaster+xml"/>
  <Override PartName="/ppt/theme/theme5.xml" ContentType="application/vnd.openxmlformats-officedocument.theme+xml"/>
  <Override PartName="/ppt/slideMasters/slideMaster6.xml" ContentType="application/vnd.openxmlformats-officedocument.presentationml.slideMaster+xml"/>
  <Override PartName="/ppt/theme/theme6.xml" ContentType="application/vnd.openxmlformats-officedocument.theme+xml"/>
  <Override PartName="/ppt/slideMasters/slideMaster7.xml" ContentType="application/vnd.openxmlformats-officedocument.presentationml.slideMaster+xml"/>
  <Override PartName="/ppt/theme/theme7.xml" ContentType="application/vnd.openxmlformats-officedocument.theme+xml"/>
  <Override PartName="/ppt/slideMasters/slideMaster8.xml" ContentType="application/vnd.openxmlformats-officedocument.presentationml.slideMaster+xml"/>
  <Override PartName="/ppt/theme/theme8.xml" ContentType="application/vnd.openxmlformats-officedocument.theme+xml"/>
  <Override PartName="/ppt/slideMasters/slideMaster9.xml" ContentType="application/vnd.openxmlformats-officedocument.presentationml.slideMaster+xml"/>
  <Override PartName="/ppt/theme/theme9.xml" ContentType="application/vnd.openxmlformats-officedocument.theme+xml"/>
  <Override PartName="/ppt/slideMasters/slideMaster10.xml" ContentType="application/vnd.openxmlformats-officedocument.presentationml.slideMaster+xml"/>
  <Override PartName="/ppt/theme/theme10.xml" ContentType="application/vnd.openxmlformats-officedocument.theme+xml"/>
  <Override PartName="/ppt/slideMasters/slideMaster11.xml" ContentType="application/vnd.openxmlformats-officedocument.presentationml.slideMaster+xml"/>
  <Override PartName="/ppt/theme/theme11.xml" ContentType="application/vnd.openxmlformats-officedocument.theme+xml"/>
  <Override PartName="/ppt/slideMasters/slideMaster12.xml" ContentType="application/vnd.openxmlformats-officedocument.presentationml.slideMaster+xml"/>
  <Override PartName="/ppt/theme/theme12.xml" ContentType="application/vnd.openxmlformats-officedocument.theme+xml"/>
  <Override PartName="/ppt/slideMasters/slideMaster13.xml" ContentType="application/vnd.openxmlformats-officedocument.presentationml.slideMaster+xml"/>
  <Override PartName="/ppt/theme/theme13.xml" ContentType="application/vnd.openxmlformats-officedocument.theme+xml"/>
  <Override PartName="/ppt/slideMasters/slideMaster14.xml" ContentType="application/vnd.openxmlformats-officedocument.presentationml.slideMaster+xml"/>
  <Override PartName="/ppt/theme/theme14.xml" ContentType="application/vnd.openxmlformats-officedocument.theme+xml"/>
  <Override PartName="/ppt/slideMasters/slideMaster15.xml" ContentType="application/vnd.openxmlformats-officedocument.presentationml.slideMaster+xml"/>
  <Override PartName="/ppt/theme/theme15.xml" ContentType="application/vnd.openxmlformats-officedocument.theme+xml"/>
  <Override PartName="/ppt/slideMasters/slideMaster16.xml" ContentType="application/vnd.openxmlformats-officedocument.presentationml.slideMaster+xml"/>
  <Override PartName="/ppt/theme/theme16.xml" ContentType="application/vnd.openxmlformats-officedocument.theme+xml"/>
  <Override PartName="/ppt/slideMasters/slideMaster17.xml" ContentType="application/vnd.openxmlformats-officedocument.presentationml.slideMaster+xml"/>
  <Override PartName="/ppt/theme/theme17.xml" ContentType="application/vnd.openxmlformats-officedocument.theme+xml"/>
  <Override PartName="/ppt/slideMasters/slideMaster18.xml" ContentType="application/vnd.openxmlformats-officedocument.presentationml.slideMaster+xml"/>
  <Override PartName="/ppt/theme/theme18.xml" ContentType="application/vnd.openxmlformats-officedocument.theme+xml"/>
  <Override PartName="/ppt/slideMasters/slideMaster19.xml" ContentType="application/vnd.openxmlformats-officedocument.presentationml.slideMaster+xml"/>
  <Override PartName="/ppt/theme/theme19.xml" ContentType="application/vnd.openxmlformats-officedocument.theme+xml"/>
  <Override PartName="/ppt/slideMasters/slideMaster20.xml" ContentType="application/vnd.openxmlformats-officedocument.presentationml.slideMaster+xml"/>
  <Override PartName="/ppt/theme/theme20.xml" ContentType="application/vnd.openxmlformats-officedocument.theme+xml"/>
  <Override PartName="/ppt/slideMasters/slideMaster21.xml" ContentType="application/vnd.openxmlformats-officedocument.presentationml.slideMaster+xml"/>
  <Override PartName="/ppt/theme/theme21.xml" ContentType="application/vnd.openxmlformats-officedocument.theme+xml"/>
  <Override PartName="/ppt/slideMasters/slideMaster22.xml" ContentType="application/vnd.openxmlformats-officedocument.presentationml.slideMaster+xml"/>
  <Override PartName="/ppt/theme/theme22.xml" ContentType="application/vnd.openxmlformats-officedocument.theme+xml"/>
  <Override PartName="/ppt/slideMasters/slideMaster23.xml" ContentType="application/vnd.openxmlformats-officedocument.presentationml.slideMaster+xml"/>
  <Override PartName="/ppt/theme/theme23.xml" ContentType="application/vnd.openxmlformats-officedocument.theme+xml"/>
  <Override PartName="/ppt/slideMasters/slideMaster24.xml" ContentType="application/vnd.openxmlformats-officedocument.presentationml.slideMaster+xml"/>
  <Override PartName="/ppt/theme/theme24.xml" ContentType="application/vnd.openxmlformats-officedocument.theme+xml"/>
  <Override PartName="/ppt/slideMasters/slideMaster25.xml" ContentType="application/vnd.openxmlformats-officedocument.presentationml.slideMaster+xml"/>
  <Override PartName="/ppt/theme/theme25.xml" ContentType="application/vnd.openxmlformats-officedocument.theme+xml"/>
  <Override PartName="/ppt/slideMasters/slideMaster26.xml" ContentType="application/vnd.openxmlformats-officedocument.presentationml.slideMaster+xml"/>
  <Override PartName="/ppt/theme/theme26.xml" ContentType="application/vnd.openxmlformats-officedocument.theme+xml"/>
  <Override PartName="/ppt/slideMasters/slideMaster27.xml" ContentType="application/vnd.openxmlformats-officedocument.presentationml.slideMaster+xml"/>
  <Override PartName="/ppt/theme/theme27.xml" ContentType="application/vnd.openxmlformats-officedocument.theme+xml"/>
  <Override PartName="/ppt/slideMasters/slideMaster28.xml" ContentType="application/vnd.openxmlformats-officedocument.presentationml.slideMaster+xml"/>
  <Override PartName="/ppt/theme/theme28.xml" ContentType="application/vnd.openxmlformats-officedocument.theme+xml"/>
  <Override PartName="/ppt/slideMasters/slideMaster29.xml" ContentType="application/vnd.openxmlformats-officedocument.presentationml.slideMaster+xml"/>
  <Override PartName="/ppt/theme/theme29.xml" ContentType="application/vnd.openxmlformats-officedocument.theme+xml"/>
  <Override PartName="/ppt/slideMasters/slideMaster30.xml" ContentType="application/vnd.openxmlformats-officedocument.presentationml.slideMaster+xml"/>
  <Override PartName="/ppt/theme/theme30.xml" ContentType="application/vnd.openxmlformats-officedocument.theme+xml"/>
  <Override PartName="/ppt/slideMasters/slideMaster31.xml" ContentType="application/vnd.openxmlformats-officedocument.presentationml.slideMaster+xml"/>
  <Override PartName="/ppt/theme/theme31.xml" ContentType="application/vnd.openxmlformats-officedocument.theme+xml"/>
  <Override PartName="/ppt/slideMasters/slideMaster32.xml" ContentType="application/vnd.openxmlformats-officedocument.presentationml.slideMaster+xml"/>
  <Override PartName="/ppt/theme/theme32.xml" ContentType="application/vnd.openxmlformats-officedocument.theme+xml"/>
  <Override PartName="/ppt/notesMasters/notesMaster1.xml" ContentType="application/vnd.openxmlformats-officedocument.presentationml.notesMaster+xml"/>
  <Override PartName="/ppt/theme/theme3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Relationship Id="rId4" Type="http://schemas.openxmlformats.org/package/2006/relationships/metadata/thumbnail" Target="docProps/thumbnail.jpeg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aveSubsetFonts="1">
  <p:sldMasterIdLst>
    <p:sldMasterId id="2147486186" r:id="rId354"/>
    <p:sldMasterId id="2147486187" r:id="rId356"/>
    <p:sldMasterId id="2147486188" r:id="rId358"/>
    <p:sldMasterId id="2147486189" r:id="rId360"/>
    <p:sldMasterId id="2147486190" r:id="rId362"/>
    <p:sldMasterId id="2147486191" r:id="rId364"/>
    <p:sldMasterId id="2147486192" r:id="rId366"/>
    <p:sldMasterId id="2147486193" r:id="rId368"/>
    <p:sldMasterId id="2147486194" r:id="rId370"/>
    <p:sldMasterId id="2147486195" r:id="rId372"/>
    <p:sldMasterId id="2147486196" r:id="rId374"/>
    <p:sldMasterId id="2147486197" r:id="rId376"/>
    <p:sldMasterId id="2147486198" r:id="rId378"/>
    <p:sldMasterId id="2147486199" r:id="rId380"/>
    <p:sldMasterId id="2147486200" r:id="rId382"/>
    <p:sldMasterId id="2147486201" r:id="rId384"/>
    <p:sldMasterId id="2147486202" r:id="rId386"/>
    <p:sldMasterId id="2147486203" r:id="rId388"/>
    <p:sldMasterId id="2147486204" r:id="rId390"/>
    <p:sldMasterId id="2147486205" r:id="rId392"/>
    <p:sldMasterId id="2147486206" r:id="rId394"/>
    <p:sldMasterId id="2147486207" r:id="rId396"/>
    <p:sldMasterId id="2147486208" r:id="rId398"/>
    <p:sldMasterId id="2147486209" r:id="rId400"/>
    <p:sldMasterId id="2147486210" r:id="rId402"/>
    <p:sldMasterId id="2147486211" r:id="rId404"/>
    <p:sldMasterId id="2147486212" r:id="rId406"/>
    <p:sldMasterId id="2147486213" r:id="rId408"/>
    <p:sldMasterId id="2147486214" r:id="rId410"/>
    <p:sldMasterId id="2147486215" r:id="rId412"/>
    <p:sldMasterId id="2147486216" r:id="rId414"/>
    <p:sldMasterId id="2147486217" r:id="rId416"/>
  </p:sldMasterIdLst>
  <p:notesMasterIdLst>
    <p:notesMasterId r:id="rId418"/>
  </p:notesMasterIdLst>
  <p:sldIdLst>
    <p:sldId id="336" r:id="rId420"/>
    <p:sldId id="337" r:id="rId421"/>
    <p:sldId id="338" r:id="rId422"/>
    <p:sldId id="339" r:id="rId423"/>
    <p:sldId id="340" r:id="rId424"/>
    <p:sldId id="341" r:id="rId426"/>
    <p:sldId id="342" r:id="rId427"/>
    <p:sldId id="343" r:id="rId428"/>
    <p:sldId id="344" r:id="rId429"/>
    <p:sldId id="345" r:id="rId430"/>
    <p:sldId id="346" r:id="rId431"/>
    <p:sldId id="347" r:id="rId432"/>
    <p:sldId id="348" r:id="rId433"/>
    <p:sldId id="349" r:id="rId434"/>
    <p:sldId id="350" r:id="rId435"/>
    <p:sldId id="351" r:id="rId436"/>
    <p:sldId id="352" r:id="rId437"/>
    <p:sldId id="353" r:id="rId438"/>
    <p:sldId id="354" r:id="rId439"/>
    <p:sldId id="355" r:id="rId440"/>
    <p:sldId id="356" r:id="rId441"/>
    <p:sldId id="357" r:id="rId442"/>
    <p:sldId id="358" r:id="rId443"/>
    <p:sldId id="359" r:id="rId444"/>
    <p:sldId id="360" r:id="rId445"/>
    <p:sldId id="361" r:id="rId446"/>
    <p:sldId id="362" r:id="rId447"/>
    <p:sldId id="363" r:id="rId448"/>
    <p:sldId id="368" r:id="rId449"/>
    <p:sldId id="366" r:id="rId450"/>
    <p:sldId id="369" r:id="rId451"/>
    <p:sldId id="364" r:id="rId452"/>
    <p:sldId id="365" r:id="rId45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  <p:clrMru>
    <a:srgbClr val="000000"/>
    <a:srgbClr val="CFCFCF"/>
    <a:srgbClr val="313C47"/>
    <a:srgbClr val="5E6566"/>
    <a:srgbClr val="FFF7F4"/>
    <a:srgbClr val="E0E0E0"/>
    <a:srgbClr val="E7E7E7"/>
    <a:srgbClr val="A1A1A1"/>
    <a:srgbClr val="F0F0F0"/>
    <a:srgbClr val="979797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 horzBarState="maximized">
    <p:restoredLeft sz="10196" autoAdjust="0"/>
    <p:restoredTop sz="93447" autoAdjust="0"/>
  </p:normalViewPr>
  <p:slideViewPr>
    <p:cSldViewPr snapToGrid="0" snapToObjects="1">
      <p:cViewPr varScale="1">
        <p:scale>
          <a:sx n="87" d="100"/>
          <a:sy n="87" d="100"/>
        </p:scale>
        <p:origin x="749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354" Type="http://schemas.openxmlformats.org/officeDocument/2006/relationships/slideMaster" Target="slideMasters/slideMaster1.xml"></Relationship><Relationship Id="rId355" Type="http://schemas.openxmlformats.org/officeDocument/2006/relationships/theme" Target="theme/theme1.xml"></Relationship><Relationship Id="rId356" Type="http://schemas.openxmlformats.org/officeDocument/2006/relationships/slideMaster" Target="slideMasters/slideMaster2.xml"></Relationship><Relationship Id="rId358" Type="http://schemas.openxmlformats.org/officeDocument/2006/relationships/slideMaster" Target="slideMasters/slideMaster3.xml"></Relationship><Relationship Id="rId360" Type="http://schemas.openxmlformats.org/officeDocument/2006/relationships/slideMaster" Target="slideMasters/slideMaster4.xml"></Relationship><Relationship Id="rId362" Type="http://schemas.openxmlformats.org/officeDocument/2006/relationships/slideMaster" Target="slideMasters/slideMaster5.xml"></Relationship><Relationship Id="rId364" Type="http://schemas.openxmlformats.org/officeDocument/2006/relationships/slideMaster" Target="slideMasters/slideMaster6.xml"></Relationship><Relationship Id="rId366" Type="http://schemas.openxmlformats.org/officeDocument/2006/relationships/slideMaster" Target="slideMasters/slideMaster7.xml"></Relationship><Relationship Id="rId368" Type="http://schemas.openxmlformats.org/officeDocument/2006/relationships/slideMaster" Target="slideMasters/slideMaster8.xml"></Relationship><Relationship Id="rId370" Type="http://schemas.openxmlformats.org/officeDocument/2006/relationships/slideMaster" Target="slideMasters/slideMaster9.xml"></Relationship><Relationship Id="rId372" Type="http://schemas.openxmlformats.org/officeDocument/2006/relationships/slideMaster" Target="slideMasters/slideMaster10.xml"></Relationship><Relationship Id="rId374" Type="http://schemas.openxmlformats.org/officeDocument/2006/relationships/slideMaster" Target="slideMasters/slideMaster11.xml"></Relationship><Relationship Id="rId376" Type="http://schemas.openxmlformats.org/officeDocument/2006/relationships/slideMaster" Target="slideMasters/slideMaster12.xml"></Relationship><Relationship Id="rId378" Type="http://schemas.openxmlformats.org/officeDocument/2006/relationships/slideMaster" Target="slideMasters/slideMaster13.xml"></Relationship><Relationship Id="rId380" Type="http://schemas.openxmlformats.org/officeDocument/2006/relationships/slideMaster" Target="slideMasters/slideMaster14.xml"></Relationship><Relationship Id="rId382" Type="http://schemas.openxmlformats.org/officeDocument/2006/relationships/slideMaster" Target="slideMasters/slideMaster15.xml"></Relationship><Relationship Id="rId384" Type="http://schemas.openxmlformats.org/officeDocument/2006/relationships/slideMaster" Target="slideMasters/slideMaster16.xml"></Relationship><Relationship Id="rId386" Type="http://schemas.openxmlformats.org/officeDocument/2006/relationships/slideMaster" Target="slideMasters/slideMaster17.xml"></Relationship><Relationship Id="rId388" Type="http://schemas.openxmlformats.org/officeDocument/2006/relationships/slideMaster" Target="slideMasters/slideMaster18.xml"></Relationship><Relationship Id="rId390" Type="http://schemas.openxmlformats.org/officeDocument/2006/relationships/slideMaster" Target="slideMasters/slideMaster19.xml"></Relationship><Relationship Id="rId392" Type="http://schemas.openxmlformats.org/officeDocument/2006/relationships/slideMaster" Target="slideMasters/slideMaster20.xml"></Relationship><Relationship Id="rId394" Type="http://schemas.openxmlformats.org/officeDocument/2006/relationships/slideMaster" Target="slideMasters/slideMaster21.xml"></Relationship><Relationship Id="rId396" Type="http://schemas.openxmlformats.org/officeDocument/2006/relationships/slideMaster" Target="slideMasters/slideMaster22.xml"></Relationship><Relationship Id="rId398" Type="http://schemas.openxmlformats.org/officeDocument/2006/relationships/slideMaster" Target="slideMasters/slideMaster23.xml"></Relationship><Relationship Id="rId400" Type="http://schemas.openxmlformats.org/officeDocument/2006/relationships/slideMaster" Target="slideMasters/slideMaster24.xml"></Relationship><Relationship Id="rId402" Type="http://schemas.openxmlformats.org/officeDocument/2006/relationships/slideMaster" Target="slideMasters/slideMaster25.xml"></Relationship><Relationship Id="rId404" Type="http://schemas.openxmlformats.org/officeDocument/2006/relationships/slideMaster" Target="slideMasters/slideMaster26.xml"></Relationship><Relationship Id="rId406" Type="http://schemas.openxmlformats.org/officeDocument/2006/relationships/slideMaster" Target="slideMasters/slideMaster27.xml"></Relationship><Relationship Id="rId408" Type="http://schemas.openxmlformats.org/officeDocument/2006/relationships/slideMaster" Target="slideMasters/slideMaster28.xml"></Relationship><Relationship Id="rId410" Type="http://schemas.openxmlformats.org/officeDocument/2006/relationships/slideMaster" Target="slideMasters/slideMaster29.xml"></Relationship><Relationship Id="rId412" Type="http://schemas.openxmlformats.org/officeDocument/2006/relationships/slideMaster" Target="slideMasters/slideMaster30.xml"></Relationship><Relationship Id="rId414" Type="http://schemas.openxmlformats.org/officeDocument/2006/relationships/slideMaster" Target="slideMasters/slideMaster31.xml"></Relationship><Relationship Id="rId416" Type="http://schemas.openxmlformats.org/officeDocument/2006/relationships/slideMaster" Target="slideMasters/slideMaster32.xml"></Relationship><Relationship Id="rId418" Type="http://schemas.openxmlformats.org/officeDocument/2006/relationships/notesMaster" Target="notesMasters/notesMaster1.xml"></Relationship><Relationship Id="rId420" Type="http://schemas.openxmlformats.org/officeDocument/2006/relationships/slide" Target="slides/slide1.xml"></Relationship><Relationship Id="rId421" Type="http://schemas.openxmlformats.org/officeDocument/2006/relationships/slide" Target="slides/slide2.xml"></Relationship><Relationship Id="rId422" Type="http://schemas.openxmlformats.org/officeDocument/2006/relationships/slide" Target="slides/slide3.xml"></Relationship><Relationship Id="rId423" Type="http://schemas.openxmlformats.org/officeDocument/2006/relationships/slide" Target="slides/slide4.xml"></Relationship><Relationship Id="rId424" Type="http://schemas.openxmlformats.org/officeDocument/2006/relationships/slide" Target="slides/slide5.xml"></Relationship><Relationship Id="rId426" Type="http://schemas.openxmlformats.org/officeDocument/2006/relationships/slide" Target="slides/slide6.xml"></Relationship><Relationship Id="rId427" Type="http://schemas.openxmlformats.org/officeDocument/2006/relationships/slide" Target="slides/slide7.xml"></Relationship><Relationship Id="rId428" Type="http://schemas.openxmlformats.org/officeDocument/2006/relationships/slide" Target="slides/slide8.xml"></Relationship><Relationship Id="rId429" Type="http://schemas.openxmlformats.org/officeDocument/2006/relationships/slide" Target="slides/slide9.xml"></Relationship><Relationship Id="rId430" Type="http://schemas.openxmlformats.org/officeDocument/2006/relationships/slide" Target="slides/slide10.xml"></Relationship><Relationship Id="rId431" Type="http://schemas.openxmlformats.org/officeDocument/2006/relationships/slide" Target="slides/slide11.xml"></Relationship><Relationship Id="rId432" Type="http://schemas.openxmlformats.org/officeDocument/2006/relationships/slide" Target="slides/slide12.xml"></Relationship><Relationship Id="rId433" Type="http://schemas.openxmlformats.org/officeDocument/2006/relationships/slide" Target="slides/slide13.xml"></Relationship><Relationship Id="rId434" Type="http://schemas.openxmlformats.org/officeDocument/2006/relationships/slide" Target="slides/slide14.xml"></Relationship><Relationship Id="rId435" Type="http://schemas.openxmlformats.org/officeDocument/2006/relationships/slide" Target="slides/slide15.xml"></Relationship><Relationship Id="rId436" Type="http://schemas.openxmlformats.org/officeDocument/2006/relationships/slide" Target="slides/slide16.xml"></Relationship><Relationship Id="rId437" Type="http://schemas.openxmlformats.org/officeDocument/2006/relationships/slide" Target="slides/slide17.xml"></Relationship><Relationship Id="rId438" Type="http://schemas.openxmlformats.org/officeDocument/2006/relationships/slide" Target="slides/slide18.xml"></Relationship><Relationship Id="rId439" Type="http://schemas.openxmlformats.org/officeDocument/2006/relationships/slide" Target="slides/slide19.xml"></Relationship><Relationship Id="rId440" Type="http://schemas.openxmlformats.org/officeDocument/2006/relationships/slide" Target="slides/slide20.xml"></Relationship><Relationship Id="rId441" Type="http://schemas.openxmlformats.org/officeDocument/2006/relationships/slide" Target="slides/slide21.xml"></Relationship><Relationship Id="rId442" Type="http://schemas.openxmlformats.org/officeDocument/2006/relationships/slide" Target="slides/slide22.xml"></Relationship><Relationship Id="rId443" Type="http://schemas.openxmlformats.org/officeDocument/2006/relationships/slide" Target="slides/slide23.xml"></Relationship><Relationship Id="rId444" Type="http://schemas.openxmlformats.org/officeDocument/2006/relationships/slide" Target="slides/slide24.xml"></Relationship><Relationship Id="rId445" Type="http://schemas.openxmlformats.org/officeDocument/2006/relationships/slide" Target="slides/slide25.xml"></Relationship><Relationship Id="rId446" Type="http://schemas.openxmlformats.org/officeDocument/2006/relationships/slide" Target="slides/slide26.xml"></Relationship><Relationship Id="rId447" Type="http://schemas.openxmlformats.org/officeDocument/2006/relationships/slide" Target="slides/slide27.xml"></Relationship><Relationship Id="rId448" Type="http://schemas.openxmlformats.org/officeDocument/2006/relationships/slide" Target="slides/slide28.xml"></Relationship><Relationship Id="rId449" Type="http://schemas.openxmlformats.org/officeDocument/2006/relationships/slide" Target="slides/slide29.xml"></Relationship><Relationship Id="rId450" Type="http://schemas.openxmlformats.org/officeDocument/2006/relationships/slide" Target="slides/slide30.xml"></Relationship><Relationship Id="rId451" Type="http://schemas.openxmlformats.org/officeDocument/2006/relationships/slide" Target="slides/slide31.xml"></Relationship><Relationship Id="rId452" Type="http://schemas.openxmlformats.org/officeDocument/2006/relationships/slide" Target="slides/slide32.xml"></Relationship><Relationship Id="rId453" Type="http://schemas.openxmlformats.org/officeDocument/2006/relationships/slide" Target="slides/slide33.xml"></Relationship><Relationship Id="rId454" Type="http://schemas.openxmlformats.org/officeDocument/2006/relationships/viewProps" Target="viewProps.xml"></Relationship><Relationship Id="rId455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아리따-돋움(TTF)-Thin" panose="02020603020101020101" pitchFamily="18" charset="-127"/>
                <a:ea typeface="아리따-돋움(TTF)-Thin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아리따-돋움(TTF)-Thin" panose="02020603020101020101" pitchFamily="18" charset="-127"/>
                <a:ea typeface="아리따-돋움(TTF)-Thin" panose="02020603020101020101" pitchFamily="18" charset="-127"/>
              </a:defRPr>
            </a:lvl1pPr>
          </a:lstStyle>
          <a:p>
            <a:fld id="{1632D124-7EB0-4F6F-A17D-6FE99DC1A9C4}" type="datetimeFigureOut">
              <a:rPr lang="ko-KR" altLang="en-US" smtClean="0"/>
              <a:pPr/>
              <a:t>2021-04-09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아리따-돋움(TTF)-Thin" panose="02020603020101020101" pitchFamily="18" charset="-127"/>
                <a:ea typeface="아리따-돋움(TTF)-Thin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아리따-돋움(TTF)-Thin" panose="02020603020101020101" pitchFamily="18" charset="-127"/>
                <a:ea typeface="아리따-돋움(TTF)-Thin" panose="02020603020101020101" pitchFamily="18" charset="-127"/>
              </a:defRPr>
            </a:lvl1pPr>
          </a:lstStyle>
          <a:p>
            <a:fld id="{DF7022B6-66A8-4229-9D22-D2C61F5063F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513562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아리따-돋움(TTF)-Thin" panose="02020603020101020101" pitchFamily="18" charset="-127"/>
        <a:ea typeface="아리따-돋움(TTF)-Thin" panose="0202060302010102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아리따-돋움(TTF)-Thin" panose="02020603020101020101" pitchFamily="18" charset="-127"/>
        <a:ea typeface="아리따-돋움(TTF)-Thin" panose="0202060302010102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아리따-돋움(TTF)-Thin" panose="02020603020101020101" pitchFamily="18" charset="-127"/>
        <a:ea typeface="아리따-돋움(TTF)-Thin" panose="0202060302010102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아리따-돋움(TTF)-Thin" panose="02020603020101020101" pitchFamily="18" charset="-127"/>
        <a:ea typeface="아리따-돋움(TTF)-Thin" panose="0202060302010102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아리따-돋움(TTF)-Thin" panose="02020603020101020101" pitchFamily="18" charset="-127"/>
        <a:ea typeface="아리따-돋움(TTF)-Thin" panose="0202060302010102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notesSlide5.xml><?xml version="1.0" encoding="utf-8"?>
<mc:AlternateContent xmlns:mc="http://schemas.openxmlformats.org/markup-compatibility/2006" xmlns:p14="http://schemas.microsoft.com/office/powerpoint/2010/main">
  <mc:Choice Requires="p14">
    <p:notes xmlns:a="http://schemas.openxmlformats.org/drawingml/2006/main" xmlns:r="http://schemas.openxmlformats.org/officeDocument/2006/relationships" xmlns:p="http://schemas.openxmlformats.org/presentationml/2006/main">
      <p:cSld>
        <p:spTree>
          <p:nvGrpSpPr>
            <p:cNvPr id="1" name=""/>
            <p:cNvGrpSpPr/>
            <p:nvPr/>
          </p:nvGrpSpPr>
          <p:grpSpPr>
            <a:xfrm>
              <a:off x="0" y="0"/>
              <a:ext cx="0" cy="0"/>
              <a:chOff x="0" y="0"/>
              <a:chExt cx="0" cy="0"/>
            </a:xfrm>
          </p:grpSpPr>
          <p:sp>
            <p:nvSpPr>
              <p:cNvPr id="2" name="Rect 0"/>
              <p:cNvSpPr>
                <a:spLocks noGrp="1" noRot="1" noChangeAspect="1"/>
              </p:cNvSpPr>
              <p:nvPr>
                <p:ph type="sldImg"/>
              </p:nvPr>
            </p:nvSpPr>
            <p:spPr>
              <a:xfrm>
                <a:off x="685800" y="1143000"/>
                <a:ext cx="5487035" cy="3086735"/>
              </a:xfrm>
              <a:prstGeom prst="rect">
                <a:avLst/>
              </a:prstGeom>
              <a:noFill/>
              <a:ln w="12700" cap="flat" cmpd="sng">
                <a:solidFill>
                  <a:srgbClr val="000000">
                    <a:alpha val="100000"/>
                  </a:srgbClr>
                </a:solidFill>
                <a:prstDash val="solid"/>
              </a:ln>
            </p:spPr>
            <p:txBody>
              <a:bodyPr vert="horz" wrap="square" lIns="0" tIns="0" rIns="0" bIns="0" anchor="t">
                <a:noAutofit/>
              </a:bodyPr>
              <a:lstStyle/>
              <a:p>
                <a:pPr marL="0" indent="0"/>
                <a:endParaRPr/>
              </a:p>
            </p:txBody>
          </p:sp>
          <p:sp>
            <p:nvSpPr>
              <p:cNvPr id="3" name="Rect 0"/>
              <p:cNvSpPr txBox="1">
                <a:spLocks noGrp="1"/>
              </p:cNvSpPr>
              <p:nvPr>
                <p:ph type="body"/>
              </p:nvPr>
            </p:nvSpPr>
            <p:spPr>
              <a:xfrm>
                <a:off x="685800" y="4400550"/>
                <a:ext cx="5487035" cy="3601085"/>
              </a:xfrm>
              <a:prstGeom prst="rect">
                <a:avLst/>
              </a:prstGeom>
            </p:spPr>
            <p:txBody>
              <a:bodyPr vert="horz" wrap="square" lIns="91440" tIns="45720" rIns="91440" bIns="45720" anchor="t">
                <a:noAutofit/>
              </a:bodyPr>
              <a:lstStyle/>
              <a:p>
                <a:pPr marL="0" indent="0" latinLnBrk="0">
                  <a:buFontTx/>
                  <a:buNone/>
                </a:pPr>
                <a:endParaRPr/>
              </a:p>
            </p:txBody>
          </p:sp>
          <p:sp>
            <p:nvSpPr>
              <p:cNvPr id="4" name="Rect 0"/>
              <p:cNvSpPr txBox="1">
                <a:spLocks noGrp="1"/>
              </p:cNvSpPr>
              <p:nvPr>
                <p:ph type="sldNum"/>
              </p:nvPr>
            </p:nvSpPr>
            <p:spPr>
              <a:xfrm>
                <a:off x="3884930" y="8685530"/>
                <a:ext cx="2972435" cy="459105"/>
              </a:xfrm>
              <a:prstGeom prst="rect">
                <a:avLst/>
              </a:prstGeom>
            </p:spPr>
            <p:txBody>
              <a:bodyPr vert="horz" wrap="square" lIns="91440" tIns="45720" rIns="91440" bIns="45720" anchor="b">
                <a:noAutofit/>
              </a:bodyPr>
              <a:lstStyle/>
              <a:p>
                <a:pPr marL="0" indent="0" latinLnBrk="0">
                  <a:buFontTx/>
                  <a:buNone/>
                </a:pPr>
                <a:fld id="{B9320F77-B9A0-41C5-862A-B4B631284C64}" type="slidenum">
                  <a:rPr>
                    <a:latin typeface="맑은 고딕" charset="0"/>
                    <a:ea typeface="맑은 고딕" charset="0"/>
                  </a:rPr>
                  <a:t>5</a:t>
                </a:fld>
                <a:endParaRPr>
                  <a:latin typeface="맑은 고딕" charset="0"/>
                  <a:ea typeface="맑은 고딕" charset="0"/>
                </a:endParaRPr>
              </a:p>
            </p:txBody>
          </p:sp>
        </p:spTree>
      </p:cSld>
      <p:clrMapOvr>
        <a:masterClrMapping/>
      </p:clrMapOvr>
    </p:notes>
  </mc:Choice>
  <mc:Fallback xmlns:mc="http://schemas.openxmlformats.org/markup-compatibility/2006" xmlns:p="http://schemas.openxmlformats.org/presentationml/2006/main" xmlns:r="http://schemas.openxmlformats.org/officeDocument/2006/relationships" xmlns:a="http://schemas.openxmlformats.org/drawingml/2006/main" xmlns="">
    <p:transition spd="slow"/>
  </mc:Fallback>
</mc:AlternateConten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2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9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0.xml"/></Relationships>
</file>

<file path=ppt/slideLayouts/_rels/slideLayout3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1.xml"/></Relationships>
</file>

<file path=ppt/slideLayouts/_rels/slideLayout3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8041-C9E2-458B-8D37-481455E1F563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87BE1-A4B9-4BB8-9550-45DD7BB18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29689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8041-C9E2-458B-8D37-481455E1F563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87BE1-A4B9-4BB8-9550-45DD7BB18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7316646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8041-C9E2-458B-8D37-481455E1F563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87BE1-A4B9-4BB8-9550-45DD7BB18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2453659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8041-C9E2-458B-8D37-481455E1F563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87BE1-A4B9-4BB8-9550-45DD7BB18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230866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6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8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29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8041-C9E2-458B-8D37-481455E1F563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87BE1-A4B9-4BB8-9550-45DD7BB18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246859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0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1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2021-04-09</a:t>
            </a:fld>
            <a:endParaRPr lang="ko-KR" altLang="en-US"/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3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4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5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8041-C9E2-458B-8D37-481455E1F563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87BE1-A4B9-4BB8-9550-45DD7BB18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863649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8041-C9E2-458B-8D37-481455E1F563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87BE1-A4B9-4BB8-9550-45DD7BB18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6274231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8041-C9E2-458B-8D37-481455E1F563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87BE1-A4B9-4BB8-9550-45DD7BB18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145899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8041-C9E2-458B-8D37-481455E1F563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87BE1-A4B9-4BB8-9550-45DD7BB18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52623112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8041-C9E2-458B-8D37-481455E1F563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87BE1-A4B9-4BB8-9550-45DD7BB18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138070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ctrTitle"/>
          </p:nvPr>
        </p:nvSpPr>
        <p:spPr>
          <a:xfrm>
            <a:off x="1524000" y="1122680"/>
            <a:ext cx="9144635" cy="23882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subTitle"/>
          </p:nvPr>
        </p:nvSpPr>
        <p:spPr>
          <a:xfrm>
            <a:off x="1524000" y="3602355"/>
            <a:ext cx="9144635" cy="165608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B88041-C9E2-458B-8D37-481455E1F563}" type="datetimeFigureOut">
              <a:rPr lang="ko-KR" altLang="en-US" smtClean="0"/>
              <a:t>2021-04-09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C387BE1-A4B9-4BB8-9550-45DD7BB18F2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6863303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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1850" y="1710055"/>
            <a:ext cx="10516235" cy="285305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1850" y="4589780"/>
            <a:ext cx="10516235" cy="150050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838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6172200" y="1825625"/>
            <a:ext cx="5182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40105" y="1681480"/>
            <a:ext cx="5158105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/>
          </p:nvPr>
        </p:nvSpPr>
        <p:spPr>
          <a:xfrm>
            <a:off x="840105" y="2505075"/>
            <a:ext cx="5158105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body"/>
          </p:nvPr>
        </p:nvSpPr>
        <p:spPr>
          <a:xfrm>
            <a:off x="6172200" y="1681480"/>
            <a:ext cx="5184140" cy="824230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/>
          </p:nvPr>
        </p:nvSpPr>
        <p:spPr>
          <a:xfrm>
            <a:off x="6172200" y="2505075"/>
            <a:ext cx="5184140" cy="3685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9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5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4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40105" y="457200"/>
            <a:ext cx="3932555" cy="1600835"/>
          </a:xfrm>
          <a:prstGeom prst="rect">
            <a:avLst/>
          </a:prstGeom>
        </p:spPr>
        <p:txBody>
          <a:bodyPr vert="horz" wrap="square" lIns="91440" tIns="45720" rIns="91440" bIns="45720" anchor="b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pic"/>
          </p:nvPr>
        </p:nvSpPr>
        <p:spPr>
          <a:xfrm>
            <a:off x="5183505" y="987425"/>
            <a:ext cx="6172835" cy="4874260"/>
          </a:xfrm>
          <a:prstGeom prst="rect">
            <a:avLst/>
          </a:prstGeom>
        </p:spPr>
      </p:sp>
      <p:sp>
        <p:nvSpPr>
          <p:cNvPr id="4" name="Rect 0"/>
          <p:cNvSpPr txBox="1">
            <a:spLocks noGrp="1"/>
          </p:cNvSpPr>
          <p:nvPr>
            <p:ph type="body"/>
          </p:nvPr>
        </p:nvSpPr>
        <p:spPr>
          <a:xfrm>
            <a:off x="840105" y="2057400"/>
            <a:ext cx="3932555" cy="381254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7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 orient="vert"/>
          </p:nvPr>
        </p:nvSpPr>
        <p:spPr>
          <a:xfrm>
            <a:off x="8724900" y="365125"/>
            <a:ext cx="2629535" cy="5812790"/>
          </a:xfrm>
          <a:prstGeom prst="rect">
            <a:avLst/>
          </a:prstGeom>
        </p:spPr>
        <p:txBody>
          <a:bodyPr vert="eaVert" wrap="square" lIns="91440" tIns="45720" rIns="91440" bIns="45720" anchor="ctr">
            <a:normAutofit/>
          </a:bodyPr>
          <a:lstStyle/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 orient="vert"/>
          </p:nvPr>
        </p:nvSpPr>
        <p:spPr>
          <a:xfrm>
            <a:off x="838200" y="365125"/>
            <a:ext cx="7734935" cy="5812790"/>
          </a:xfrm>
          <a:prstGeom prst="rect">
            <a:avLst/>
          </a:prstGeom>
        </p:spPr>
        <p:txBody>
          <a:bodyPr vert="eaVert" wrap="square" lIns="91440" tIns="45720" rIns="91440" bIns="45720" anchor="t">
            <a:normAutofit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7.xml"/><Relationship Id="rId3" Type="http://schemas.openxmlformats.org/officeDocument/2006/relationships/slideLayout" Target="../slideLayouts/slideLayout102.xml"/><Relationship Id="rId7" Type="http://schemas.openxmlformats.org/officeDocument/2006/relationships/slideLayout" Target="../slideLayouts/slideLayout106.xml"/><Relationship Id="rId12" Type="http://schemas.openxmlformats.org/officeDocument/2006/relationships/theme" Target="../theme/theme10.xml"/><Relationship Id="rId2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100.xml"/><Relationship Id="rId6" Type="http://schemas.openxmlformats.org/officeDocument/2006/relationships/slideLayout" Target="../slideLayouts/slideLayout105.xml"/><Relationship Id="rId11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104.xml"/><Relationship Id="rId10" Type="http://schemas.openxmlformats.org/officeDocument/2006/relationships/slideLayout" Target="../slideLayouts/slideLayout109.xml"/><Relationship Id="rId4" Type="http://schemas.openxmlformats.org/officeDocument/2006/relationships/slideLayout" Target="../slideLayouts/slideLayout103.xml"/><Relationship Id="rId9" Type="http://schemas.openxmlformats.org/officeDocument/2006/relationships/slideLayout" Target="../slideLayouts/slideLayout108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8.xml"/><Relationship Id="rId3" Type="http://schemas.openxmlformats.org/officeDocument/2006/relationships/slideLayout" Target="../slideLayouts/slideLayout113.xml"/><Relationship Id="rId7" Type="http://schemas.openxmlformats.org/officeDocument/2006/relationships/slideLayout" Target="../slideLayouts/slideLayout117.xml"/><Relationship Id="rId12" Type="http://schemas.openxmlformats.org/officeDocument/2006/relationships/theme" Target="../theme/theme11.xml"/><Relationship Id="rId2" Type="http://schemas.openxmlformats.org/officeDocument/2006/relationships/slideLayout" Target="../slideLayouts/slideLayout112.xml"/><Relationship Id="rId1" Type="http://schemas.openxmlformats.org/officeDocument/2006/relationships/slideLayout" Target="../slideLayouts/slideLayout111.xml"/><Relationship Id="rId6" Type="http://schemas.openxmlformats.org/officeDocument/2006/relationships/slideLayout" Target="../slideLayouts/slideLayout116.xml"/><Relationship Id="rId11" Type="http://schemas.openxmlformats.org/officeDocument/2006/relationships/slideLayout" Target="../slideLayouts/slideLayout121.xml"/><Relationship Id="rId5" Type="http://schemas.openxmlformats.org/officeDocument/2006/relationships/slideLayout" Target="../slideLayouts/slideLayout115.xml"/><Relationship Id="rId10" Type="http://schemas.openxmlformats.org/officeDocument/2006/relationships/slideLayout" Target="../slideLayouts/slideLayout120.xml"/><Relationship Id="rId4" Type="http://schemas.openxmlformats.org/officeDocument/2006/relationships/slideLayout" Target="../slideLayouts/slideLayout114.xml"/><Relationship Id="rId9" Type="http://schemas.openxmlformats.org/officeDocument/2006/relationships/slideLayout" Target="../slideLayouts/slideLayout119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9.xml"/><Relationship Id="rId3" Type="http://schemas.openxmlformats.org/officeDocument/2006/relationships/slideLayout" Target="../slideLayouts/slideLayout124.xml"/><Relationship Id="rId7" Type="http://schemas.openxmlformats.org/officeDocument/2006/relationships/slideLayout" Target="../slideLayouts/slideLayout128.xml"/><Relationship Id="rId12" Type="http://schemas.openxmlformats.org/officeDocument/2006/relationships/theme" Target="../theme/theme12.xml"/><Relationship Id="rId2" Type="http://schemas.openxmlformats.org/officeDocument/2006/relationships/slideLayout" Target="../slideLayouts/slideLayout123.xml"/><Relationship Id="rId1" Type="http://schemas.openxmlformats.org/officeDocument/2006/relationships/slideLayout" Target="../slideLayouts/slideLayout122.xml"/><Relationship Id="rId6" Type="http://schemas.openxmlformats.org/officeDocument/2006/relationships/slideLayout" Target="../slideLayouts/slideLayout127.xml"/><Relationship Id="rId11" Type="http://schemas.openxmlformats.org/officeDocument/2006/relationships/slideLayout" Target="../slideLayouts/slideLayout132.xml"/><Relationship Id="rId5" Type="http://schemas.openxmlformats.org/officeDocument/2006/relationships/slideLayout" Target="../slideLayouts/slideLayout126.xml"/><Relationship Id="rId10" Type="http://schemas.openxmlformats.org/officeDocument/2006/relationships/slideLayout" Target="../slideLayouts/slideLayout131.xml"/><Relationship Id="rId4" Type="http://schemas.openxmlformats.org/officeDocument/2006/relationships/slideLayout" Target="../slideLayouts/slideLayout125.xml"/><Relationship Id="rId9" Type="http://schemas.openxmlformats.org/officeDocument/2006/relationships/slideLayout" Target="../slideLayouts/slideLayout130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0.xml"/><Relationship Id="rId3" Type="http://schemas.openxmlformats.org/officeDocument/2006/relationships/slideLayout" Target="../slideLayouts/slideLayout135.xml"/><Relationship Id="rId7" Type="http://schemas.openxmlformats.org/officeDocument/2006/relationships/slideLayout" Target="../slideLayouts/slideLayout139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34.xml"/><Relationship Id="rId1" Type="http://schemas.openxmlformats.org/officeDocument/2006/relationships/slideLayout" Target="../slideLayouts/slideLayout133.xml"/><Relationship Id="rId6" Type="http://schemas.openxmlformats.org/officeDocument/2006/relationships/slideLayout" Target="../slideLayouts/slideLayout138.xml"/><Relationship Id="rId11" Type="http://schemas.openxmlformats.org/officeDocument/2006/relationships/slideLayout" Target="../slideLayouts/slideLayout143.xml"/><Relationship Id="rId5" Type="http://schemas.openxmlformats.org/officeDocument/2006/relationships/slideLayout" Target="../slideLayouts/slideLayout137.xml"/><Relationship Id="rId10" Type="http://schemas.openxmlformats.org/officeDocument/2006/relationships/slideLayout" Target="../slideLayouts/slideLayout142.xml"/><Relationship Id="rId4" Type="http://schemas.openxmlformats.org/officeDocument/2006/relationships/slideLayout" Target="../slideLayouts/slideLayout136.xml"/><Relationship Id="rId9" Type="http://schemas.openxmlformats.org/officeDocument/2006/relationships/slideLayout" Target="../slideLayouts/slideLayout141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1.xml"/><Relationship Id="rId3" Type="http://schemas.openxmlformats.org/officeDocument/2006/relationships/slideLayout" Target="../slideLayouts/slideLayout146.xml"/><Relationship Id="rId7" Type="http://schemas.openxmlformats.org/officeDocument/2006/relationships/slideLayout" Target="../slideLayouts/slideLayout150.xml"/><Relationship Id="rId12" Type="http://schemas.openxmlformats.org/officeDocument/2006/relationships/theme" Target="../theme/theme14.xml"/><Relationship Id="rId2" Type="http://schemas.openxmlformats.org/officeDocument/2006/relationships/slideLayout" Target="../slideLayouts/slideLayout145.xml"/><Relationship Id="rId1" Type="http://schemas.openxmlformats.org/officeDocument/2006/relationships/slideLayout" Target="../slideLayouts/slideLayout144.xml"/><Relationship Id="rId6" Type="http://schemas.openxmlformats.org/officeDocument/2006/relationships/slideLayout" Target="../slideLayouts/slideLayout149.xml"/><Relationship Id="rId11" Type="http://schemas.openxmlformats.org/officeDocument/2006/relationships/slideLayout" Target="../slideLayouts/slideLayout154.xml"/><Relationship Id="rId5" Type="http://schemas.openxmlformats.org/officeDocument/2006/relationships/slideLayout" Target="../slideLayouts/slideLayout148.xml"/><Relationship Id="rId10" Type="http://schemas.openxmlformats.org/officeDocument/2006/relationships/slideLayout" Target="../slideLayouts/slideLayout153.xml"/><Relationship Id="rId4" Type="http://schemas.openxmlformats.org/officeDocument/2006/relationships/slideLayout" Target="../slideLayouts/slideLayout147.xml"/><Relationship Id="rId9" Type="http://schemas.openxmlformats.org/officeDocument/2006/relationships/slideLayout" Target="../slideLayouts/slideLayout152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2.xml"/><Relationship Id="rId3" Type="http://schemas.openxmlformats.org/officeDocument/2006/relationships/slideLayout" Target="../slideLayouts/slideLayout157.xml"/><Relationship Id="rId7" Type="http://schemas.openxmlformats.org/officeDocument/2006/relationships/slideLayout" Target="../slideLayouts/slideLayout161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56.xml"/><Relationship Id="rId1" Type="http://schemas.openxmlformats.org/officeDocument/2006/relationships/slideLayout" Target="../slideLayouts/slideLayout155.xml"/><Relationship Id="rId6" Type="http://schemas.openxmlformats.org/officeDocument/2006/relationships/slideLayout" Target="../slideLayouts/slideLayout160.xml"/><Relationship Id="rId11" Type="http://schemas.openxmlformats.org/officeDocument/2006/relationships/slideLayout" Target="../slideLayouts/slideLayout165.xml"/><Relationship Id="rId5" Type="http://schemas.openxmlformats.org/officeDocument/2006/relationships/slideLayout" Target="../slideLayouts/slideLayout159.xml"/><Relationship Id="rId10" Type="http://schemas.openxmlformats.org/officeDocument/2006/relationships/slideLayout" Target="../slideLayouts/slideLayout164.xml"/><Relationship Id="rId4" Type="http://schemas.openxmlformats.org/officeDocument/2006/relationships/slideLayout" Target="../slideLayouts/slideLayout158.xml"/><Relationship Id="rId9" Type="http://schemas.openxmlformats.org/officeDocument/2006/relationships/slideLayout" Target="../slideLayouts/slideLayout163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3.xml"/><Relationship Id="rId3" Type="http://schemas.openxmlformats.org/officeDocument/2006/relationships/slideLayout" Target="../slideLayouts/slideLayout168.xml"/><Relationship Id="rId7" Type="http://schemas.openxmlformats.org/officeDocument/2006/relationships/slideLayout" Target="../slideLayouts/slideLayout172.xml"/><Relationship Id="rId12" Type="http://schemas.openxmlformats.org/officeDocument/2006/relationships/theme" Target="../theme/theme16.xml"/><Relationship Id="rId2" Type="http://schemas.openxmlformats.org/officeDocument/2006/relationships/slideLayout" Target="../slideLayouts/slideLayout167.xml"/><Relationship Id="rId1" Type="http://schemas.openxmlformats.org/officeDocument/2006/relationships/slideLayout" Target="../slideLayouts/slideLayout166.xml"/><Relationship Id="rId6" Type="http://schemas.openxmlformats.org/officeDocument/2006/relationships/slideLayout" Target="../slideLayouts/slideLayout171.xml"/><Relationship Id="rId11" Type="http://schemas.openxmlformats.org/officeDocument/2006/relationships/slideLayout" Target="../slideLayouts/slideLayout176.xml"/><Relationship Id="rId5" Type="http://schemas.openxmlformats.org/officeDocument/2006/relationships/slideLayout" Target="../slideLayouts/slideLayout170.xml"/><Relationship Id="rId10" Type="http://schemas.openxmlformats.org/officeDocument/2006/relationships/slideLayout" Target="../slideLayouts/slideLayout175.xml"/><Relationship Id="rId4" Type="http://schemas.openxmlformats.org/officeDocument/2006/relationships/slideLayout" Target="../slideLayouts/slideLayout169.xml"/><Relationship Id="rId9" Type="http://schemas.openxmlformats.org/officeDocument/2006/relationships/slideLayout" Target="../slideLayouts/slideLayout174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84.xml"/><Relationship Id="rId3" Type="http://schemas.openxmlformats.org/officeDocument/2006/relationships/slideLayout" Target="../slideLayouts/slideLayout179.xml"/><Relationship Id="rId7" Type="http://schemas.openxmlformats.org/officeDocument/2006/relationships/slideLayout" Target="../slideLayouts/slideLayout183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178.xml"/><Relationship Id="rId1" Type="http://schemas.openxmlformats.org/officeDocument/2006/relationships/slideLayout" Target="../slideLayouts/slideLayout177.xml"/><Relationship Id="rId6" Type="http://schemas.openxmlformats.org/officeDocument/2006/relationships/slideLayout" Target="../slideLayouts/slideLayout182.xml"/><Relationship Id="rId11" Type="http://schemas.openxmlformats.org/officeDocument/2006/relationships/slideLayout" Target="../slideLayouts/slideLayout187.xml"/><Relationship Id="rId5" Type="http://schemas.openxmlformats.org/officeDocument/2006/relationships/slideLayout" Target="../slideLayouts/slideLayout181.xml"/><Relationship Id="rId10" Type="http://schemas.openxmlformats.org/officeDocument/2006/relationships/slideLayout" Target="../slideLayouts/slideLayout186.xml"/><Relationship Id="rId4" Type="http://schemas.openxmlformats.org/officeDocument/2006/relationships/slideLayout" Target="../slideLayouts/slideLayout180.xml"/><Relationship Id="rId9" Type="http://schemas.openxmlformats.org/officeDocument/2006/relationships/slideLayout" Target="../slideLayouts/slideLayout185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5.xml"/><Relationship Id="rId3" Type="http://schemas.openxmlformats.org/officeDocument/2006/relationships/slideLayout" Target="../slideLayouts/slideLayout190.xml"/><Relationship Id="rId7" Type="http://schemas.openxmlformats.org/officeDocument/2006/relationships/slideLayout" Target="../slideLayouts/slideLayout194.xml"/><Relationship Id="rId12" Type="http://schemas.openxmlformats.org/officeDocument/2006/relationships/theme" Target="../theme/theme18.xml"/><Relationship Id="rId2" Type="http://schemas.openxmlformats.org/officeDocument/2006/relationships/slideLayout" Target="../slideLayouts/slideLayout189.xml"/><Relationship Id="rId1" Type="http://schemas.openxmlformats.org/officeDocument/2006/relationships/slideLayout" Target="../slideLayouts/slideLayout188.xml"/><Relationship Id="rId6" Type="http://schemas.openxmlformats.org/officeDocument/2006/relationships/slideLayout" Target="../slideLayouts/slideLayout193.xml"/><Relationship Id="rId11" Type="http://schemas.openxmlformats.org/officeDocument/2006/relationships/slideLayout" Target="../slideLayouts/slideLayout198.xml"/><Relationship Id="rId5" Type="http://schemas.openxmlformats.org/officeDocument/2006/relationships/slideLayout" Target="../slideLayouts/slideLayout192.xml"/><Relationship Id="rId10" Type="http://schemas.openxmlformats.org/officeDocument/2006/relationships/slideLayout" Target="../slideLayouts/slideLayout197.xml"/><Relationship Id="rId4" Type="http://schemas.openxmlformats.org/officeDocument/2006/relationships/slideLayout" Target="../slideLayouts/slideLayout191.xml"/><Relationship Id="rId9" Type="http://schemas.openxmlformats.org/officeDocument/2006/relationships/slideLayout" Target="../slideLayouts/slideLayout196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6.xml"/><Relationship Id="rId3" Type="http://schemas.openxmlformats.org/officeDocument/2006/relationships/slideLayout" Target="../slideLayouts/slideLayout201.xml"/><Relationship Id="rId7" Type="http://schemas.openxmlformats.org/officeDocument/2006/relationships/slideLayout" Target="../slideLayouts/slideLayout20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00.xml"/><Relationship Id="rId1" Type="http://schemas.openxmlformats.org/officeDocument/2006/relationships/slideLayout" Target="../slideLayouts/slideLayout199.xml"/><Relationship Id="rId6" Type="http://schemas.openxmlformats.org/officeDocument/2006/relationships/slideLayout" Target="../slideLayouts/slideLayout204.xml"/><Relationship Id="rId11" Type="http://schemas.openxmlformats.org/officeDocument/2006/relationships/slideLayout" Target="../slideLayouts/slideLayout209.xml"/><Relationship Id="rId5" Type="http://schemas.openxmlformats.org/officeDocument/2006/relationships/slideLayout" Target="../slideLayouts/slideLayout203.xml"/><Relationship Id="rId10" Type="http://schemas.openxmlformats.org/officeDocument/2006/relationships/slideLayout" Target="../slideLayouts/slideLayout208.xml"/><Relationship Id="rId4" Type="http://schemas.openxmlformats.org/officeDocument/2006/relationships/slideLayout" Target="../slideLayouts/slideLayout202.xml"/><Relationship Id="rId9" Type="http://schemas.openxmlformats.org/officeDocument/2006/relationships/slideLayout" Target="../slideLayouts/slideLayout20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7.xml"/><Relationship Id="rId3" Type="http://schemas.openxmlformats.org/officeDocument/2006/relationships/slideLayout" Target="../slideLayouts/slideLayout212.xml"/><Relationship Id="rId7" Type="http://schemas.openxmlformats.org/officeDocument/2006/relationships/slideLayout" Target="../slideLayouts/slideLayout216.xml"/><Relationship Id="rId12" Type="http://schemas.openxmlformats.org/officeDocument/2006/relationships/theme" Target="../theme/theme20.xml"/><Relationship Id="rId2" Type="http://schemas.openxmlformats.org/officeDocument/2006/relationships/slideLayout" Target="../slideLayouts/slideLayout211.xml"/><Relationship Id="rId1" Type="http://schemas.openxmlformats.org/officeDocument/2006/relationships/slideLayout" Target="../slideLayouts/slideLayout210.xml"/><Relationship Id="rId6" Type="http://schemas.openxmlformats.org/officeDocument/2006/relationships/slideLayout" Target="../slideLayouts/slideLayout215.xml"/><Relationship Id="rId11" Type="http://schemas.openxmlformats.org/officeDocument/2006/relationships/slideLayout" Target="../slideLayouts/slideLayout220.xml"/><Relationship Id="rId5" Type="http://schemas.openxmlformats.org/officeDocument/2006/relationships/slideLayout" Target="../slideLayouts/slideLayout214.xml"/><Relationship Id="rId10" Type="http://schemas.openxmlformats.org/officeDocument/2006/relationships/slideLayout" Target="../slideLayouts/slideLayout219.xml"/><Relationship Id="rId4" Type="http://schemas.openxmlformats.org/officeDocument/2006/relationships/slideLayout" Target="../slideLayouts/slideLayout213.xml"/><Relationship Id="rId9" Type="http://schemas.openxmlformats.org/officeDocument/2006/relationships/slideLayout" Target="../slideLayouts/slideLayout218.xml"/></Relationships>
</file>

<file path=ppt/slideMasters/_rels/slideMaster2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8.xml"/><Relationship Id="rId3" Type="http://schemas.openxmlformats.org/officeDocument/2006/relationships/slideLayout" Target="../slideLayouts/slideLayout223.xml"/><Relationship Id="rId7" Type="http://schemas.openxmlformats.org/officeDocument/2006/relationships/slideLayout" Target="../slideLayouts/slideLayout227.xml"/><Relationship Id="rId12" Type="http://schemas.openxmlformats.org/officeDocument/2006/relationships/theme" Target="../theme/theme21.xml"/><Relationship Id="rId2" Type="http://schemas.openxmlformats.org/officeDocument/2006/relationships/slideLayout" Target="../slideLayouts/slideLayout222.xml"/><Relationship Id="rId1" Type="http://schemas.openxmlformats.org/officeDocument/2006/relationships/slideLayout" Target="../slideLayouts/slideLayout221.xml"/><Relationship Id="rId6" Type="http://schemas.openxmlformats.org/officeDocument/2006/relationships/slideLayout" Target="../slideLayouts/slideLayout226.xml"/><Relationship Id="rId11" Type="http://schemas.openxmlformats.org/officeDocument/2006/relationships/slideLayout" Target="../slideLayouts/slideLayout231.xml"/><Relationship Id="rId5" Type="http://schemas.openxmlformats.org/officeDocument/2006/relationships/slideLayout" Target="../slideLayouts/slideLayout225.xml"/><Relationship Id="rId10" Type="http://schemas.openxmlformats.org/officeDocument/2006/relationships/slideLayout" Target="../slideLayouts/slideLayout230.xml"/><Relationship Id="rId4" Type="http://schemas.openxmlformats.org/officeDocument/2006/relationships/slideLayout" Target="../slideLayouts/slideLayout224.xml"/><Relationship Id="rId9" Type="http://schemas.openxmlformats.org/officeDocument/2006/relationships/slideLayout" Target="../slideLayouts/slideLayout229.xml"/></Relationships>
</file>

<file path=ppt/slideMasters/_rels/slideMaster2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9.xml"/><Relationship Id="rId3" Type="http://schemas.openxmlformats.org/officeDocument/2006/relationships/slideLayout" Target="../slideLayouts/slideLayout234.xml"/><Relationship Id="rId7" Type="http://schemas.openxmlformats.org/officeDocument/2006/relationships/slideLayout" Target="../slideLayouts/slideLayout238.xml"/><Relationship Id="rId12" Type="http://schemas.openxmlformats.org/officeDocument/2006/relationships/theme" Target="../theme/theme22.xml"/><Relationship Id="rId2" Type="http://schemas.openxmlformats.org/officeDocument/2006/relationships/slideLayout" Target="../slideLayouts/slideLayout233.xml"/><Relationship Id="rId1" Type="http://schemas.openxmlformats.org/officeDocument/2006/relationships/slideLayout" Target="../slideLayouts/slideLayout232.xml"/><Relationship Id="rId6" Type="http://schemas.openxmlformats.org/officeDocument/2006/relationships/slideLayout" Target="../slideLayouts/slideLayout237.xml"/><Relationship Id="rId11" Type="http://schemas.openxmlformats.org/officeDocument/2006/relationships/slideLayout" Target="../slideLayouts/slideLayout242.xml"/><Relationship Id="rId5" Type="http://schemas.openxmlformats.org/officeDocument/2006/relationships/slideLayout" Target="../slideLayouts/slideLayout236.xml"/><Relationship Id="rId10" Type="http://schemas.openxmlformats.org/officeDocument/2006/relationships/slideLayout" Target="../slideLayouts/slideLayout241.xml"/><Relationship Id="rId4" Type="http://schemas.openxmlformats.org/officeDocument/2006/relationships/slideLayout" Target="../slideLayouts/slideLayout235.xml"/><Relationship Id="rId9" Type="http://schemas.openxmlformats.org/officeDocument/2006/relationships/slideLayout" Target="../slideLayouts/slideLayout240.xml"/></Relationships>
</file>

<file path=ppt/slideMasters/_rels/slideMaster2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0.xml"/><Relationship Id="rId3" Type="http://schemas.openxmlformats.org/officeDocument/2006/relationships/slideLayout" Target="../slideLayouts/slideLayout245.xml"/><Relationship Id="rId7" Type="http://schemas.openxmlformats.org/officeDocument/2006/relationships/slideLayout" Target="../slideLayouts/slideLayout249.xml"/><Relationship Id="rId12" Type="http://schemas.openxmlformats.org/officeDocument/2006/relationships/theme" Target="../theme/theme23.xml"/><Relationship Id="rId2" Type="http://schemas.openxmlformats.org/officeDocument/2006/relationships/slideLayout" Target="../slideLayouts/slideLayout244.xml"/><Relationship Id="rId1" Type="http://schemas.openxmlformats.org/officeDocument/2006/relationships/slideLayout" Target="../slideLayouts/slideLayout243.xml"/><Relationship Id="rId6" Type="http://schemas.openxmlformats.org/officeDocument/2006/relationships/slideLayout" Target="../slideLayouts/slideLayout248.xml"/><Relationship Id="rId11" Type="http://schemas.openxmlformats.org/officeDocument/2006/relationships/slideLayout" Target="../slideLayouts/slideLayout253.xml"/><Relationship Id="rId5" Type="http://schemas.openxmlformats.org/officeDocument/2006/relationships/slideLayout" Target="../slideLayouts/slideLayout247.xml"/><Relationship Id="rId10" Type="http://schemas.openxmlformats.org/officeDocument/2006/relationships/slideLayout" Target="../slideLayouts/slideLayout252.xml"/><Relationship Id="rId4" Type="http://schemas.openxmlformats.org/officeDocument/2006/relationships/slideLayout" Target="../slideLayouts/slideLayout246.xml"/><Relationship Id="rId9" Type="http://schemas.openxmlformats.org/officeDocument/2006/relationships/slideLayout" Target="../slideLayouts/slideLayout251.xml"/></Relationships>
</file>

<file path=ppt/slideMasters/_rels/slideMaster2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61.xml"/><Relationship Id="rId3" Type="http://schemas.openxmlformats.org/officeDocument/2006/relationships/slideLayout" Target="../slideLayouts/slideLayout256.xml"/><Relationship Id="rId7" Type="http://schemas.openxmlformats.org/officeDocument/2006/relationships/slideLayout" Target="../slideLayouts/slideLayout260.xml"/><Relationship Id="rId12" Type="http://schemas.openxmlformats.org/officeDocument/2006/relationships/theme" Target="../theme/theme24.xml"/><Relationship Id="rId2" Type="http://schemas.openxmlformats.org/officeDocument/2006/relationships/slideLayout" Target="../slideLayouts/slideLayout255.xml"/><Relationship Id="rId1" Type="http://schemas.openxmlformats.org/officeDocument/2006/relationships/slideLayout" Target="../slideLayouts/slideLayout254.xml"/><Relationship Id="rId6" Type="http://schemas.openxmlformats.org/officeDocument/2006/relationships/slideLayout" Target="../slideLayouts/slideLayout259.xml"/><Relationship Id="rId11" Type="http://schemas.openxmlformats.org/officeDocument/2006/relationships/slideLayout" Target="../slideLayouts/slideLayout264.xml"/><Relationship Id="rId5" Type="http://schemas.openxmlformats.org/officeDocument/2006/relationships/slideLayout" Target="../slideLayouts/slideLayout258.xml"/><Relationship Id="rId10" Type="http://schemas.openxmlformats.org/officeDocument/2006/relationships/slideLayout" Target="../slideLayouts/slideLayout263.xml"/><Relationship Id="rId4" Type="http://schemas.openxmlformats.org/officeDocument/2006/relationships/slideLayout" Target="../slideLayouts/slideLayout257.xml"/><Relationship Id="rId9" Type="http://schemas.openxmlformats.org/officeDocument/2006/relationships/slideLayout" Target="../slideLayouts/slideLayout262.xml"/></Relationships>
</file>

<file path=ppt/slideMasters/_rels/slideMaster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2.xml"/><Relationship Id="rId3" Type="http://schemas.openxmlformats.org/officeDocument/2006/relationships/slideLayout" Target="../slideLayouts/slideLayout267.xml"/><Relationship Id="rId7" Type="http://schemas.openxmlformats.org/officeDocument/2006/relationships/slideLayout" Target="../slideLayouts/slideLayout271.xml"/><Relationship Id="rId12" Type="http://schemas.openxmlformats.org/officeDocument/2006/relationships/theme" Target="../theme/theme25.xml"/><Relationship Id="rId2" Type="http://schemas.openxmlformats.org/officeDocument/2006/relationships/slideLayout" Target="../slideLayouts/slideLayout266.xml"/><Relationship Id="rId1" Type="http://schemas.openxmlformats.org/officeDocument/2006/relationships/slideLayout" Target="../slideLayouts/slideLayout265.xml"/><Relationship Id="rId6" Type="http://schemas.openxmlformats.org/officeDocument/2006/relationships/slideLayout" Target="../slideLayouts/slideLayout270.xml"/><Relationship Id="rId11" Type="http://schemas.openxmlformats.org/officeDocument/2006/relationships/slideLayout" Target="../slideLayouts/slideLayout275.xml"/><Relationship Id="rId5" Type="http://schemas.openxmlformats.org/officeDocument/2006/relationships/slideLayout" Target="../slideLayouts/slideLayout269.xml"/><Relationship Id="rId10" Type="http://schemas.openxmlformats.org/officeDocument/2006/relationships/slideLayout" Target="../slideLayouts/slideLayout274.xml"/><Relationship Id="rId4" Type="http://schemas.openxmlformats.org/officeDocument/2006/relationships/slideLayout" Target="../slideLayouts/slideLayout268.xml"/><Relationship Id="rId9" Type="http://schemas.openxmlformats.org/officeDocument/2006/relationships/slideLayout" Target="../slideLayouts/slideLayout273.xml"/></Relationships>
</file>

<file path=ppt/slideMasters/_rels/slideMaster2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83.xml"/><Relationship Id="rId3" Type="http://schemas.openxmlformats.org/officeDocument/2006/relationships/slideLayout" Target="../slideLayouts/slideLayout278.xml"/><Relationship Id="rId7" Type="http://schemas.openxmlformats.org/officeDocument/2006/relationships/slideLayout" Target="../slideLayouts/slideLayout282.xml"/><Relationship Id="rId12" Type="http://schemas.openxmlformats.org/officeDocument/2006/relationships/theme" Target="../theme/theme26.xml"/><Relationship Id="rId2" Type="http://schemas.openxmlformats.org/officeDocument/2006/relationships/slideLayout" Target="../slideLayouts/slideLayout277.xml"/><Relationship Id="rId1" Type="http://schemas.openxmlformats.org/officeDocument/2006/relationships/slideLayout" Target="../slideLayouts/slideLayout276.xml"/><Relationship Id="rId6" Type="http://schemas.openxmlformats.org/officeDocument/2006/relationships/slideLayout" Target="../slideLayouts/slideLayout281.xml"/><Relationship Id="rId11" Type="http://schemas.openxmlformats.org/officeDocument/2006/relationships/slideLayout" Target="../slideLayouts/slideLayout286.xml"/><Relationship Id="rId5" Type="http://schemas.openxmlformats.org/officeDocument/2006/relationships/slideLayout" Target="../slideLayouts/slideLayout280.xml"/><Relationship Id="rId10" Type="http://schemas.openxmlformats.org/officeDocument/2006/relationships/slideLayout" Target="../slideLayouts/slideLayout285.xml"/><Relationship Id="rId4" Type="http://schemas.openxmlformats.org/officeDocument/2006/relationships/slideLayout" Target="../slideLayouts/slideLayout279.xml"/><Relationship Id="rId9" Type="http://schemas.openxmlformats.org/officeDocument/2006/relationships/slideLayout" Target="../slideLayouts/slideLayout284.xml"/></Relationships>
</file>

<file path=ppt/slideMasters/_rels/slideMaster2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4.xml"/><Relationship Id="rId3" Type="http://schemas.openxmlformats.org/officeDocument/2006/relationships/slideLayout" Target="../slideLayouts/slideLayout289.xml"/><Relationship Id="rId7" Type="http://schemas.openxmlformats.org/officeDocument/2006/relationships/slideLayout" Target="../slideLayouts/slideLayout293.xml"/><Relationship Id="rId12" Type="http://schemas.openxmlformats.org/officeDocument/2006/relationships/theme" Target="../theme/theme27.xml"/><Relationship Id="rId2" Type="http://schemas.openxmlformats.org/officeDocument/2006/relationships/slideLayout" Target="../slideLayouts/slideLayout288.xml"/><Relationship Id="rId1" Type="http://schemas.openxmlformats.org/officeDocument/2006/relationships/slideLayout" Target="../slideLayouts/slideLayout287.xml"/><Relationship Id="rId6" Type="http://schemas.openxmlformats.org/officeDocument/2006/relationships/slideLayout" Target="../slideLayouts/slideLayout292.xml"/><Relationship Id="rId11" Type="http://schemas.openxmlformats.org/officeDocument/2006/relationships/slideLayout" Target="../slideLayouts/slideLayout297.xml"/><Relationship Id="rId5" Type="http://schemas.openxmlformats.org/officeDocument/2006/relationships/slideLayout" Target="../slideLayouts/slideLayout291.xml"/><Relationship Id="rId10" Type="http://schemas.openxmlformats.org/officeDocument/2006/relationships/slideLayout" Target="../slideLayouts/slideLayout296.xml"/><Relationship Id="rId4" Type="http://schemas.openxmlformats.org/officeDocument/2006/relationships/slideLayout" Target="../slideLayouts/slideLayout290.xml"/><Relationship Id="rId9" Type="http://schemas.openxmlformats.org/officeDocument/2006/relationships/slideLayout" Target="../slideLayouts/slideLayout295.xml"/></Relationships>
</file>

<file path=ppt/slideMasters/_rels/slideMaster2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5.xml"/><Relationship Id="rId3" Type="http://schemas.openxmlformats.org/officeDocument/2006/relationships/slideLayout" Target="../slideLayouts/slideLayout300.xml"/><Relationship Id="rId7" Type="http://schemas.openxmlformats.org/officeDocument/2006/relationships/slideLayout" Target="../slideLayouts/slideLayout304.xml"/><Relationship Id="rId12" Type="http://schemas.openxmlformats.org/officeDocument/2006/relationships/theme" Target="../theme/theme28.xml"/><Relationship Id="rId2" Type="http://schemas.openxmlformats.org/officeDocument/2006/relationships/slideLayout" Target="../slideLayouts/slideLayout299.xml"/><Relationship Id="rId1" Type="http://schemas.openxmlformats.org/officeDocument/2006/relationships/slideLayout" Target="../slideLayouts/slideLayout298.xml"/><Relationship Id="rId6" Type="http://schemas.openxmlformats.org/officeDocument/2006/relationships/slideLayout" Target="../slideLayouts/slideLayout303.xml"/><Relationship Id="rId11" Type="http://schemas.openxmlformats.org/officeDocument/2006/relationships/slideLayout" Target="../slideLayouts/slideLayout308.xml"/><Relationship Id="rId5" Type="http://schemas.openxmlformats.org/officeDocument/2006/relationships/slideLayout" Target="../slideLayouts/slideLayout302.xml"/><Relationship Id="rId10" Type="http://schemas.openxmlformats.org/officeDocument/2006/relationships/slideLayout" Target="../slideLayouts/slideLayout307.xml"/><Relationship Id="rId4" Type="http://schemas.openxmlformats.org/officeDocument/2006/relationships/slideLayout" Target="../slideLayouts/slideLayout301.xml"/><Relationship Id="rId9" Type="http://schemas.openxmlformats.org/officeDocument/2006/relationships/slideLayout" Target="../slideLayouts/slideLayout306.xml"/></Relationships>
</file>

<file path=ppt/slideMasters/_rels/slideMaster2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16.xml"/><Relationship Id="rId3" Type="http://schemas.openxmlformats.org/officeDocument/2006/relationships/slideLayout" Target="../slideLayouts/slideLayout311.xml"/><Relationship Id="rId7" Type="http://schemas.openxmlformats.org/officeDocument/2006/relationships/slideLayout" Target="../slideLayouts/slideLayout315.xml"/><Relationship Id="rId12" Type="http://schemas.openxmlformats.org/officeDocument/2006/relationships/theme" Target="../theme/theme29.xml"/><Relationship Id="rId2" Type="http://schemas.openxmlformats.org/officeDocument/2006/relationships/slideLayout" Target="../slideLayouts/slideLayout310.xml"/><Relationship Id="rId1" Type="http://schemas.openxmlformats.org/officeDocument/2006/relationships/slideLayout" Target="../slideLayouts/slideLayout309.xml"/><Relationship Id="rId6" Type="http://schemas.openxmlformats.org/officeDocument/2006/relationships/slideLayout" Target="../slideLayouts/slideLayout314.xml"/><Relationship Id="rId11" Type="http://schemas.openxmlformats.org/officeDocument/2006/relationships/slideLayout" Target="../slideLayouts/slideLayout319.xml"/><Relationship Id="rId5" Type="http://schemas.openxmlformats.org/officeDocument/2006/relationships/slideLayout" Target="../slideLayouts/slideLayout313.xml"/><Relationship Id="rId10" Type="http://schemas.openxmlformats.org/officeDocument/2006/relationships/slideLayout" Target="../slideLayouts/slideLayout318.xml"/><Relationship Id="rId4" Type="http://schemas.openxmlformats.org/officeDocument/2006/relationships/slideLayout" Target="../slideLayouts/slideLayout312.xml"/><Relationship Id="rId9" Type="http://schemas.openxmlformats.org/officeDocument/2006/relationships/slideLayout" Target="../slideLayouts/slideLayout317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3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7.xml"/><Relationship Id="rId3" Type="http://schemas.openxmlformats.org/officeDocument/2006/relationships/slideLayout" Target="../slideLayouts/slideLayout322.xml"/><Relationship Id="rId7" Type="http://schemas.openxmlformats.org/officeDocument/2006/relationships/slideLayout" Target="../slideLayouts/slideLayout326.xml"/><Relationship Id="rId12" Type="http://schemas.openxmlformats.org/officeDocument/2006/relationships/theme" Target="../theme/theme30.xml"/><Relationship Id="rId2" Type="http://schemas.openxmlformats.org/officeDocument/2006/relationships/slideLayout" Target="../slideLayouts/slideLayout321.xml"/><Relationship Id="rId1" Type="http://schemas.openxmlformats.org/officeDocument/2006/relationships/slideLayout" Target="../slideLayouts/slideLayout320.xml"/><Relationship Id="rId6" Type="http://schemas.openxmlformats.org/officeDocument/2006/relationships/slideLayout" Target="../slideLayouts/slideLayout325.xml"/><Relationship Id="rId11" Type="http://schemas.openxmlformats.org/officeDocument/2006/relationships/slideLayout" Target="../slideLayouts/slideLayout330.xml"/><Relationship Id="rId5" Type="http://schemas.openxmlformats.org/officeDocument/2006/relationships/slideLayout" Target="../slideLayouts/slideLayout324.xml"/><Relationship Id="rId10" Type="http://schemas.openxmlformats.org/officeDocument/2006/relationships/slideLayout" Target="../slideLayouts/slideLayout329.xml"/><Relationship Id="rId4" Type="http://schemas.openxmlformats.org/officeDocument/2006/relationships/slideLayout" Target="../slideLayouts/slideLayout323.xml"/><Relationship Id="rId9" Type="http://schemas.openxmlformats.org/officeDocument/2006/relationships/slideLayout" Target="../slideLayouts/slideLayout328.xml"/></Relationships>
</file>

<file path=ppt/slideMasters/_rels/slideMaster3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8.xml"/><Relationship Id="rId3" Type="http://schemas.openxmlformats.org/officeDocument/2006/relationships/slideLayout" Target="../slideLayouts/slideLayout333.xml"/><Relationship Id="rId7" Type="http://schemas.openxmlformats.org/officeDocument/2006/relationships/slideLayout" Target="../slideLayouts/slideLayout337.xml"/><Relationship Id="rId12" Type="http://schemas.openxmlformats.org/officeDocument/2006/relationships/theme" Target="../theme/theme31.xml"/><Relationship Id="rId2" Type="http://schemas.openxmlformats.org/officeDocument/2006/relationships/slideLayout" Target="../slideLayouts/slideLayout332.xml"/><Relationship Id="rId1" Type="http://schemas.openxmlformats.org/officeDocument/2006/relationships/slideLayout" Target="../slideLayouts/slideLayout331.xml"/><Relationship Id="rId6" Type="http://schemas.openxmlformats.org/officeDocument/2006/relationships/slideLayout" Target="../slideLayouts/slideLayout336.xml"/><Relationship Id="rId11" Type="http://schemas.openxmlformats.org/officeDocument/2006/relationships/slideLayout" Target="../slideLayouts/slideLayout341.xml"/><Relationship Id="rId5" Type="http://schemas.openxmlformats.org/officeDocument/2006/relationships/slideLayout" Target="../slideLayouts/slideLayout335.xml"/><Relationship Id="rId10" Type="http://schemas.openxmlformats.org/officeDocument/2006/relationships/slideLayout" Target="../slideLayouts/slideLayout340.xml"/><Relationship Id="rId4" Type="http://schemas.openxmlformats.org/officeDocument/2006/relationships/slideLayout" Target="../slideLayouts/slideLayout334.xml"/><Relationship Id="rId9" Type="http://schemas.openxmlformats.org/officeDocument/2006/relationships/slideLayout" Target="../slideLayouts/slideLayout339.xml"/></Relationships>
</file>

<file path=ppt/slideMasters/_rels/slideMaster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9.xml"/><Relationship Id="rId3" Type="http://schemas.openxmlformats.org/officeDocument/2006/relationships/slideLayout" Target="../slideLayouts/slideLayout344.xml"/><Relationship Id="rId7" Type="http://schemas.openxmlformats.org/officeDocument/2006/relationships/slideLayout" Target="../slideLayouts/slideLayout348.xml"/><Relationship Id="rId12" Type="http://schemas.openxmlformats.org/officeDocument/2006/relationships/theme" Target="../theme/theme32.xml"/><Relationship Id="rId2" Type="http://schemas.openxmlformats.org/officeDocument/2006/relationships/slideLayout" Target="../slideLayouts/slideLayout343.xml"/><Relationship Id="rId1" Type="http://schemas.openxmlformats.org/officeDocument/2006/relationships/slideLayout" Target="../slideLayouts/slideLayout342.xml"/><Relationship Id="rId6" Type="http://schemas.openxmlformats.org/officeDocument/2006/relationships/slideLayout" Target="../slideLayouts/slideLayout347.xml"/><Relationship Id="rId11" Type="http://schemas.openxmlformats.org/officeDocument/2006/relationships/slideLayout" Target="../slideLayouts/slideLayout352.xml"/><Relationship Id="rId5" Type="http://schemas.openxmlformats.org/officeDocument/2006/relationships/slideLayout" Target="../slideLayouts/slideLayout346.xml"/><Relationship Id="rId10" Type="http://schemas.openxmlformats.org/officeDocument/2006/relationships/slideLayout" Target="../slideLayouts/slideLayout351.xml"/><Relationship Id="rId4" Type="http://schemas.openxmlformats.org/officeDocument/2006/relationships/slideLayout" Target="../slideLayouts/slideLayout345.xml"/><Relationship Id="rId9" Type="http://schemas.openxmlformats.org/officeDocument/2006/relationships/slideLayout" Target="../slideLayouts/slideLayout350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2.xml"/><Relationship Id="rId3" Type="http://schemas.openxmlformats.org/officeDocument/2006/relationships/slideLayout" Target="../slideLayouts/slideLayout47.xml"/><Relationship Id="rId7" Type="http://schemas.openxmlformats.org/officeDocument/2006/relationships/slideLayout" Target="../slideLayouts/slideLayout51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46.xml"/><Relationship Id="rId1" Type="http://schemas.openxmlformats.org/officeDocument/2006/relationships/slideLayout" Target="../slideLayouts/slideLayout45.xml"/><Relationship Id="rId6" Type="http://schemas.openxmlformats.org/officeDocument/2006/relationships/slideLayout" Target="../slideLayouts/slideLayout50.xml"/><Relationship Id="rId11" Type="http://schemas.openxmlformats.org/officeDocument/2006/relationships/slideLayout" Target="../slideLayouts/slideLayout55.xml"/><Relationship Id="rId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54.xml"/><Relationship Id="rId4" Type="http://schemas.openxmlformats.org/officeDocument/2006/relationships/slideLayout" Target="../slideLayouts/slideLayout48.xml"/><Relationship Id="rId9" Type="http://schemas.openxmlformats.org/officeDocument/2006/relationships/slideLayout" Target="../slideLayouts/slideLayout53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3.xml"/><Relationship Id="rId3" Type="http://schemas.openxmlformats.org/officeDocument/2006/relationships/slideLayout" Target="../slideLayouts/slideLayout58.xml"/><Relationship Id="rId7" Type="http://schemas.openxmlformats.org/officeDocument/2006/relationships/slideLayout" Target="../slideLayouts/slideLayout62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7.xml"/><Relationship Id="rId1" Type="http://schemas.openxmlformats.org/officeDocument/2006/relationships/slideLayout" Target="../slideLayouts/slideLayout56.xml"/><Relationship Id="rId6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66.xml"/><Relationship Id="rId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65.xml"/><Relationship Id="rId4" Type="http://schemas.openxmlformats.org/officeDocument/2006/relationships/slideLayout" Target="../slideLayouts/slideLayout59.xml"/><Relationship Id="rId9" Type="http://schemas.openxmlformats.org/officeDocument/2006/relationships/slideLayout" Target="../slideLayouts/slideLayout64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theme" Target="../theme/theme8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6.xml"/><Relationship Id="rId3" Type="http://schemas.openxmlformats.org/officeDocument/2006/relationships/slideLayout" Target="../slideLayouts/slideLayout91.xml"/><Relationship Id="rId7" Type="http://schemas.openxmlformats.org/officeDocument/2006/relationships/slideLayout" Target="../slideLayouts/slideLayout95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90.xml"/><Relationship Id="rId1" Type="http://schemas.openxmlformats.org/officeDocument/2006/relationships/slideLayout" Target="../slideLayouts/slideLayout89.xml"/><Relationship Id="rId6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9.xml"/><Relationship Id="rId5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8.xml"/><Relationship Id="rId4" Type="http://schemas.openxmlformats.org/officeDocument/2006/relationships/slideLayout" Target="../slideLayouts/slideLayout92.xml"/><Relationship Id="rId9" Type="http://schemas.openxmlformats.org/officeDocument/2006/relationships/slideLayout" Target="../slideLayouts/slideLayout9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defRPr>
            </a:lvl1pPr>
          </a:lstStyle>
          <a:p>
            <a:fld id="{06B88041-C9E2-458B-8D37-481455E1F563}" type="datetimeFigureOut">
              <a:rPr lang="ko-KR" altLang="en-US" smtClean="0"/>
              <a:pPr/>
              <a:t>2021-04-09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아리따-돋움(TTF)-Thin" panose="02020603020101020101" pitchFamily="18" charset="-127"/>
                <a:ea typeface="아리따-돋움(TTF)-Thin" panose="02020603020101020101" pitchFamily="18" charset="-127"/>
              </a:defRPr>
            </a:lvl1pPr>
          </a:lstStyle>
          <a:p>
            <a:fld id="{4C387BE1-A4B9-4BB8-9550-45DD7BB18F2B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58141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아리따-돋움(TTF)-Thin" panose="02020603020101020101" pitchFamily="18" charset="-127"/>
          <a:ea typeface="아리따-돋움(TTF)-Thin" panose="0202060302010102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아리따-돋움(TTF)-Thin" panose="02020603020101020101" pitchFamily="18" charset="-127"/>
          <a:ea typeface="아리따-돋움(TTF)-Thin" panose="0202060302010102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아리따-돋움(TTF)-Thin" panose="02020603020101020101" pitchFamily="18" charset="-127"/>
          <a:ea typeface="아리따-돋움(TTF)-Thin" panose="02020603020101020101" pitchFamily="18" charset="-127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아리따-돋움(TTF)-Thin" panose="02020603020101020101" pitchFamily="18" charset="-127"/>
          <a:ea typeface="아리따-돋움(TTF)-Thin" panose="02020603020101020101" pitchFamily="18" charset="-127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아리따-돋움(TTF)-Thin" panose="02020603020101020101" pitchFamily="18" charset="-127"/>
          <a:ea typeface="아리따-돋움(TTF)-Thin" panose="02020603020101020101" pitchFamily="18" charset="-127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아리따-돋움(TTF)-Thin" panose="02020603020101020101" pitchFamily="18" charset="-127"/>
          <a:ea typeface="아리따-돋움(TTF)-Thin" panose="02020603020101020101" pitchFamily="18" charset="-127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13" r:id="rId1"/>
    <p:sldLayoutId id="2147485614" r:id="rId2"/>
    <p:sldLayoutId id="2147485615" r:id="rId3"/>
    <p:sldLayoutId id="2147485616" r:id="rId4"/>
    <p:sldLayoutId id="2147485617" r:id="rId5"/>
    <p:sldLayoutId id="2147485618" r:id="rId6"/>
    <p:sldLayoutId id="2147485619" r:id="rId7"/>
    <p:sldLayoutId id="2147485620" r:id="rId8"/>
    <p:sldLayoutId id="2147485621" r:id="rId9"/>
    <p:sldLayoutId id="2147485622" r:id="rId10"/>
    <p:sldLayoutId id="214748562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24" r:id="rId1"/>
    <p:sldLayoutId id="2147485625" r:id="rId2"/>
    <p:sldLayoutId id="2147485626" r:id="rId3"/>
    <p:sldLayoutId id="2147485627" r:id="rId4"/>
    <p:sldLayoutId id="2147485628" r:id="rId5"/>
    <p:sldLayoutId id="2147485629" r:id="rId6"/>
    <p:sldLayoutId id="2147485630" r:id="rId7"/>
    <p:sldLayoutId id="2147485631" r:id="rId8"/>
    <p:sldLayoutId id="2147485632" r:id="rId9"/>
    <p:sldLayoutId id="2147485633" r:id="rId10"/>
    <p:sldLayoutId id="214748563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35" r:id="rId1"/>
    <p:sldLayoutId id="2147485636" r:id="rId2"/>
    <p:sldLayoutId id="2147485637" r:id="rId3"/>
    <p:sldLayoutId id="2147485638" r:id="rId4"/>
    <p:sldLayoutId id="2147485639" r:id="rId5"/>
    <p:sldLayoutId id="2147485640" r:id="rId6"/>
    <p:sldLayoutId id="2147485641" r:id="rId7"/>
    <p:sldLayoutId id="2147485642" r:id="rId8"/>
    <p:sldLayoutId id="2147485643" r:id="rId9"/>
    <p:sldLayoutId id="2147485644" r:id="rId10"/>
    <p:sldLayoutId id="214748564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46" r:id="rId1"/>
    <p:sldLayoutId id="2147485647" r:id="rId2"/>
    <p:sldLayoutId id="2147485648" r:id="rId3"/>
    <p:sldLayoutId id="2147485649" r:id="rId4"/>
    <p:sldLayoutId id="2147485650" r:id="rId5"/>
    <p:sldLayoutId id="2147485651" r:id="rId6"/>
    <p:sldLayoutId id="2147485652" r:id="rId7"/>
    <p:sldLayoutId id="2147485653" r:id="rId8"/>
    <p:sldLayoutId id="2147485654" r:id="rId9"/>
    <p:sldLayoutId id="2147485655" r:id="rId10"/>
    <p:sldLayoutId id="2147485656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57" r:id="rId1"/>
    <p:sldLayoutId id="2147485658" r:id="rId2"/>
    <p:sldLayoutId id="2147485659" r:id="rId3"/>
    <p:sldLayoutId id="2147485660" r:id="rId4"/>
    <p:sldLayoutId id="2147485661" r:id="rId5"/>
    <p:sldLayoutId id="2147485662" r:id="rId6"/>
    <p:sldLayoutId id="2147485663" r:id="rId7"/>
    <p:sldLayoutId id="2147485664" r:id="rId8"/>
    <p:sldLayoutId id="2147485665" r:id="rId9"/>
    <p:sldLayoutId id="2147485666" r:id="rId10"/>
    <p:sldLayoutId id="214748566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68" r:id="rId1"/>
    <p:sldLayoutId id="2147485669" r:id="rId2"/>
    <p:sldLayoutId id="2147485670" r:id="rId3"/>
    <p:sldLayoutId id="2147485671" r:id="rId4"/>
    <p:sldLayoutId id="2147485672" r:id="rId5"/>
    <p:sldLayoutId id="2147485673" r:id="rId6"/>
    <p:sldLayoutId id="2147485674" r:id="rId7"/>
    <p:sldLayoutId id="2147485675" r:id="rId8"/>
    <p:sldLayoutId id="2147485676" r:id="rId9"/>
    <p:sldLayoutId id="2147485677" r:id="rId10"/>
    <p:sldLayoutId id="214748567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79" r:id="rId1"/>
    <p:sldLayoutId id="2147485680" r:id="rId2"/>
    <p:sldLayoutId id="2147485681" r:id="rId3"/>
    <p:sldLayoutId id="2147485682" r:id="rId4"/>
    <p:sldLayoutId id="2147485683" r:id="rId5"/>
    <p:sldLayoutId id="2147485684" r:id="rId6"/>
    <p:sldLayoutId id="2147485685" r:id="rId7"/>
    <p:sldLayoutId id="2147485686" r:id="rId8"/>
    <p:sldLayoutId id="2147485687" r:id="rId9"/>
    <p:sldLayoutId id="2147485688" r:id="rId10"/>
    <p:sldLayoutId id="214748568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90" r:id="rId1"/>
    <p:sldLayoutId id="2147485691" r:id="rId2"/>
    <p:sldLayoutId id="2147485692" r:id="rId3"/>
    <p:sldLayoutId id="2147485693" r:id="rId4"/>
    <p:sldLayoutId id="2147485694" r:id="rId5"/>
    <p:sldLayoutId id="2147485695" r:id="rId6"/>
    <p:sldLayoutId id="2147485696" r:id="rId7"/>
    <p:sldLayoutId id="2147485697" r:id="rId8"/>
    <p:sldLayoutId id="2147485698" r:id="rId9"/>
    <p:sldLayoutId id="2147485699" r:id="rId10"/>
    <p:sldLayoutId id="2147485700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01" r:id="rId1"/>
    <p:sldLayoutId id="2147485702" r:id="rId2"/>
    <p:sldLayoutId id="2147485703" r:id="rId3"/>
    <p:sldLayoutId id="2147485704" r:id="rId4"/>
    <p:sldLayoutId id="2147485705" r:id="rId5"/>
    <p:sldLayoutId id="2147485706" r:id="rId6"/>
    <p:sldLayoutId id="2147485707" r:id="rId7"/>
    <p:sldLayoutId id="2147485708" r:id="rId8"/>
    <p:sldLayoutId id="2147485709" r:id="rId9"/>
    <p:sldLayoutId id="2147485710" r:id="rId10"/>
    <p:sldLayoutId id="214748571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12" r:id="rId1"/>
    <p:sldLayoutId id="2147485713" r:id="rId2"/>
    <p:sldLayoutId id="2147485714" r:id="rId3"/>
    <p:sldLayoutId id="2147485715" r:id="rId4"/>
    <p:sldLayoutId id="2147485716" r:id="rId5"/>
    <p:sldLayoutId id="2147485717" r:id="rId6"/>
    <p:sldLayoutId id="2147485718" r:id="rId7"/>
    <p:sldLayoutId id="2147485719" r:id="rId8"/>
    <p:sldLayoutId id="2147485720" r:id="rId9"/>
    <p:sldLayoutId id="2147485721" r:id="rId10"/>
    <p:sldLayoutId id="214748572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25" r:id="rId1"/>
    <p:sldLayoutId id="2147485526" r:id="rId2"/>
    <p:sldLayoutId id="2147485527" r:id="rId3"/>
    <p:sldLayoutId id="2147485528" r:id="rId4"/>
    <p:sldLayoutId id="2147485529" r:id="rId5"/>
    <p:sldLayoutId id="2147485530" r:id="rId6"/>
    <p:sldLayoutId id="2147485531" r:id="rId7"/>
    <p:sldLayoutId id="2147485532" r:id="rId8"/>
    <p:sldLayoutId id="2147485533" r:id="rId9"/>
    <p:sldLayoutId id="2147485534" r:id="rId10"/>
    <p:sldLayoutId id="214748553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23" r:id="rId1"/>
    <p:sldLayoutId id="2147485724" r:id="rId2"/>
    <p:sldLayoutId id="2147485725" r:id="rId3"/>
    <p:sldLayoutId id="2147485726" r:id="rId4"/>
    <p:sldLayoutId id="2147485727" r:id="rId5"/>
    <p:sldLayoutId id="2147485728" r:id="rId6"/>
    <p:sldLayoutId id="2147485729" r:id="rId7"/>
    <p:sldLayoutId id="2147485730" r:id="rId8"/>
    <p:sldLayoutId id="2147485731" r:id="rId9"/>
    <p:sldLayoutId id="2147485732" r:id="rId10"/>
    <p:sldLayoutId id="214748573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34" r:id="rId1"/>
    <p:sldLayoutId id="2147485735" r:id="rId2"/>
    <p:sldLayoutId id="2147485736" r:id="rId3"/>
    <p:sldLayoutId id="2147485737" r:id="rId4"/>
    <p:sldLayoutId id="2147485738" r:id="rId5"/>
    <p:sldLayoutId id="2147485739" r:id="rId6"/>
    <p:sldLayoutId id="2147485740" r:id="rId7"/>
    <p:sldLayoutId id="2147485741" r:id="rId8"/>
    <p:sldLayoutId id="2147485742" r:id="rId9"/>
    <p:sldLayoutId id="2147485743" r:id="rId10"/>
    <p:sldLayoutId id="214748574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45" r:id="rId1"/>
    <p:sldLayoutId id="2147485746" r:id="rId2"/>
    <p:sldLayoutId id="2147485747" r:id="rId3"/>
    <p:sldLayoutId id="2147485748" r:id="rId4"/>
    <p:sldLayoutId id="2147485749" r:id="rId5"/>
    <p:sldLayoutId id="2147485750" r:id="rId6"/>
    <p:sldLayoutId id="2147485751" r:id="rId7"/>
    <p:sldLayoutId id="2147485752" r:id="rId8"/>
    <p:sldLayoutId id="2147485753" r:id="rId9"/>
    <p:sldLayoutId id="2147485754" r:id="rId10"/>
    <p:sldLayoutId id="214748575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56" r:id="rId1"/>
    <p:sldLayoutId id="2147485757" r:id="rId2"/>
    <p:sldLayoutId id="2147485758" r:id="rId3"/>
    <p:sldLayoutId id="2147485759" r:id="rId4"/>
    <p:sldLayoutId id="2147485760" r:id="rId5"/>
    <p:sldLayoutId id="2147485761" r:id="rId6"/>
    <p:sldLayoutId id="2147485762" r:id="rId7"/>
    <p:sldLayoutId id="2147485763" r:id="rId8"/>
    <p:sldLayoutId id="2147485764" r:id="rId9"/>
    <p:sldLayoutId id="2147485765" r:id="rId10"/>
    <p:sldLayoutId id="2147485766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67" r:id="rId1"/>
    <p:sldLayoutId id="2147485768" r:id="rId2"/>
    <p:sldLayoutId id="2147485769" r:id="rId3"/>
    <p:sldLayoutId id="2147485770" r:id="rId4"/>
    <p:sldLayoutId id="2147485771" r:id="rId5"/>
    <p:sldLayoutId id="2147485772" r:id="rId6"/>
    <p:sldLayoutId id="2147485773" r:id="rId7"/>
    <p:sldLayoutId id="2147485774" r:id="rId8"/>
    <p:sldLayoutId id="2147485775" r:id="rId9"/>
    <p:sldLayoutId id="2147485776" r:id="rId10"/>
    <p:sldLayoutId id="214748577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78" r:id="rId1"/>
    <p:sldLayoutId id="2147485779" r:id="rId2"/>
    <p:sldLayoutId id="2147485780" r:id="rId3"/>
    <p:sldLayoutId id="2147485781" r:id="rId4"/>
    <p:sldLayoutId id="2147485782" r:id="rId5"/>
    <p:sldLayoutId id="2147485783" r:id="rId6"/>
    <p:sldLayoutId id="2147485784" r:id="rId7"/>
    <p:sldLayoutId id="2147485785" r:id="rId8"/>
    <p:sldLayoutId id="2147485786" r:id="rId9"/>
    <p:sldLayoutId id="2147485787" r:id="rId10"/>
    <p:sldLayoutId id="214748578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789" r:id="rId1"/>
    <p:sldLayoutId id="2147485790" r:id="rId2"/>
    <p:sldLayoutId id="2147485791" r:id="rId3"/>
    <p:sldLayoutId id="2147485792" r:id="rId4"/>
    <p:sldLayoutId id="2147485793" r:id="rId5"/>
    <p:sldLayoutId id="2147485794" r:id="rId6"/>
    <p:sldLayoutId id="2147485795" r:id="rId7"/>
    <p:sldLayoutId id="2147485796" r:id="rId8"/>
    <p:sldLayoutId id="2147485797" r:id="rId9"/>
    <p:sldLayoutId id="2147485798" r:id="rId10"/>
    <p:sldLayoutId id="214748579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00" r:id="rId1"/>
    <p:sldLayoutId id="2147485801" r:id="rId2"/>
    <p:sldLayoutId id="2147485802" r:id="rId3"/>
    <p:sldLayoutId id="2147485803" r:id="rId4"/>
    <p:sldLayoutId id="2147485804" r:id="rId5"/>
    <p:sldLayoutId id="2147485805" r:id="rId6"/>
    <p:sldLayoutId id="2147485806" r:id="rId7"/>
    <p:sldLayoutId id="2147485807" r:id="rId8"/>
    <p:sldLayoutId id="2147485808" r:id="rId9"/>
    <p:sldLayoutId id="2147485809" r:id="rId10"/>
    <p:sldLayoutId id="2147485810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11" r:id="rId1"/>
    <p:sldLayoutId id="2147485812" r:id="rId2"/>
    <p:sldLayoutId id="2147485813" r:id="rId3"/>
    <p:sldLayoutId id="2147485814" r:id="rId4"/>
    <p:sldLayoutId id="2147485815" r:id="rId5"/>
    <p:sldLayoutId id="2147485816" r:id="rId6"/>
    <p:sldLayoutId id="2147485817" r:id="rId7"/>
    <p:sldLayoutId id="2147485818" r:id="rId8"/>
    <p:sldLayoutId id="2147485819" r:id="rId9"/>
    <p:sldLayoutId id="2147485820" r:id="rId10"/>
    <p:sldLayoutId id="214748582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2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22" r:id="rId1"/>
    <p:sldLayoutId id="2147485823" r:id="rId2"/>
    <p:sldLayoutId id="2147485824" r:id="rId3"/>
    <p:sldLayoutId id="2147485825" r:id="rId4"/>
    <p:sldLayoutId id="2147485826" r:id="rId5"/>
    <p:sldLayoutId id="2147485827" r:id="rId6"/>
    <p:sldLayoutId id="2147485828" r:id="rId7"/>
    <p:sldLayoutId id="2147485829" r:id="rId8"/>
    <p:sldLayoutId id="2147485830" r:id="rId9"/>
    <p:sldLayoutId id="2147485831" r:id="rId10"/>
    <p:sldLayoutId id="214748583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36" r:id="rId1"/>
    <p:sldLayoutId id="2147485537" r:id="rId2"/>
    <p:sldLayoutId id="2147485538" r:id="rId3"/>
    <p:sldLayoutId id="2147485539" r:id="rId4"/>
    <p:sldLayoutId id="2147485540" r:id="rId5"/>
    <p:sldLayoutId id="2147485541" r:id="rId6"/>
    <p:sldLayoutId id="2147485542" r:id="rId7"/>
    <p:sldLayoutId id="2147485543" r:id="rId8"/>
    <p:sldLayoutId id="2147485544" r:id="rId9"/>
    <p:sldLayoutId id="2147485545" r:id="rId10"/>
    <p:sldLayoutId id="2147485546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33" r:id="rId1"/>
    <p:sldLayoutId id="2147485834" r:id="rId2"/>
    <p:sldLayoutId id="2147485835" r:id="rId3"/>
    <p:sldLayoutId id="2147485836" r:id="rId4"/>
    <p:sldLayoutId id="2147485837" r:id="rId5"/>
    <p:sldLayoutId id="2147485838" r:id="rId6"/>
    <p:sldLayoutId id="2147485839" r:id="rId7"/>
    <p:sldLayoutId id="2147485840" r:id="rId8"/>
    <p:sldLayoutId id="2147485841" r:id="rId9"/>
    <p:sldLayoutId id="2147485842" r:id="rId10"/>
    <p:sldLayoutId id="2147485843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44" r:id="rId1"/>
    <p:sldLayoutId id="2147485845" r:id="rId2"/>
    <p:sldLayoutId id="2147485846" r:id="rId3"/>
    <p:sldLayoutId id="2147485847" r:id="rId4"/>
    <p:sldLayoutId id="2147485848" r:id="rId5"/>
    <p:sldLayoutId id="2147485849" r:id="rId6"/>
    <p:sldLayoutId id="2147485850" r:id="rId7"/>
    <p:sldLayoutId id="2147485851" r:id="rId8"/>
    <p:sldLayoutId id="2147485852" r:id="rId9"/>
    <p:sldLayoutId id="2147485853" r:id="rId10"/>
    <p:sldLayoutId id="2147485854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3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855" r:id="rId1"/>
    <p:sldLayoutId id="2147485856" r:id="rId2"/>
    <p:sldLayoutId id="2147485857" r:id="rId3"/>
    <p:sldLayoutId id="2147485858" r:id="rId4"/>
    <p:sldLayoutId id="2147485859" r:id="rId5"/>
    <p:sldLayoutId id="2147485860" r:id="rId6"/>
    <p:sldLayoutId id="2147485861" r:id="rId7"/>
    <p:sldLayoutId id="2147485862" r:id="rId8"/>
    <p:sldLayoutId id="2147485863" r:id="rId9"/>
    <p:sldLayoutId id="2147485864" r:id="rId10"/>
    <p:sldLayoutId id="2147485865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47" r:id="rId1"/>
    <p:sldLayoutId id="2147485548" r:id="rId2"/>
    <p:sldLayoutId id="2147485549" r:id="rId3"/>
    <p:sldLayoutId id="2147485550" r:id="rId4"/>
    <p:sldLayoutId id="2147485551" r:id="rId5"/>
    <p:sldLayoutId id="2147485552" r:id="rId6"/>
    <p:sldLayoutId id="2147485553" r:id="rId7"/>
    <p:sldLayoutId id="2147485554" r:id="rId8"/>
    <p:sldLayoutId id="2147485555" r:id="rId9"/>
    <p:sldLayoutId id="2147485556" r:id="rId10"/>
    <p:sldLayoutId id="2147485557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58" r:id="rId1"/>
    <p:sldLayoutId id="2147485559" r:id="rId2"/>
    <p:sldLayoutId id="2147485560" r:id="rId3"/>
    <p:sldLayoutId id="2147485561" r:id="rId4"/>
    <p:sldLayoutId id="2147485562" r:id="rId5"/>
    <p:sldLayoutId id="2147485563" r:id="rId6"/>
    <p:sldLayoutId id="2147485564" r:id="rId7"/>
    <p:sldLayoutId id="2147485565" r:id="rId8"/>
    <p:sldLayoutId id="2147485566" r:id="rId9"/>
    <p:sldLayoutId id="2147485567" r:id="rId10"/>
    <p:sldLayoutId id="2147485568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69" r:id="rId1"/>
    <p:sldLayoutId id="2147485570" r:id="rId2"/>
    <p:sldLayoutId id="2147485571" r:id="rId3"/>
    <p:sldLayoutId id="2147485572" r:id="rId4"/>
    <p:sldLayoutId id="2147485573" r:id="rId5"/>
    <p:sldLayoutId id="2147485574" r:id="rId6"/>
    <p:sldLayoutId id="2147485575" r:id="rId7"/>
    <p:sldLayoutId id="2147485576" r:id="rId8"/>
    <p:sldLayoutId id="2147485577" r:id="rId9"/>
    <p:sldLayoutId id="2147485578" r:id="rId10"/>
    <p:sldLayoutId id="214748557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80" r:id="rId1"/>
    <p:sldLayoutId id="2147485581" r:id="rId2"/>
    <p:sldLayoutId id="2147485582" r:id="rId3"/>
    <p:sldLayoutId id="2147485583" r:id="rId4"/>
    <p:sldLayoutId id="2147485584" r:id="rId5"/>
    <p:sldLayoutId id="2147485585" r:id="rId6"/>
    <p:sldLayoutId id="2147485586" r:id="rId7"/>
    <p:sldLayoutId id="2147485587" r:id="rId8"/>
    <p:sldLayoutId id="2147485588" r:id="rId9"/>
    <p:sldLayoutId id="2147485589" r:id="rId10"/>
    <p:sldLayoutId id="2147485590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591" r:id="rId1"/>
    <p:sldLayoutId id="2147485592" r:id="rId2"/>
    <p:sldLayoutId id="2147485593" r:id="rId3"/>
    <p:sldLayoutId id="2147485594" r:id="rId4"/>
    <p:sldLayoutId id="2147485595" r:id="rId5"/>
    <p:sldLayoutId id="2147485596" r:id="rId6"/>
    <p:sldLayoutId id="2147485597" r:id="rId7"/>
    <p:sldLayoutId id="2147485598" r:id="rId8"/>
    <p:sldLayoutId id="2147485599" r:id="rId9"/>
    <p:sldLayoutId id="2147485600" r:id="rId10"/>
    <p:sldLayoutId id="2147485601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6235" cy="1326515"/>
          </a:xfrm>
          <a:prstGeom prst="rect">
            <a:avLst/>
          </a:prstGeom>
        </p:spPr>
        <p:txBody>
          <a:bodyPr vert="horz" wrap="square" lIns="91440" tIns="45720" rIns="91440" bIns="45720" anchor="ctr">
            <a:norm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4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제목 스타일 편집</a:t>
            </a:r>
            <a:endParaRPr lang="ko-KR" altLang="en-US" sz="4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" name="Rect 0"/>
          <p:cNvSpPr txBox="1">
            <a:spLocks noGrp="1"/>
          </p:cNvSpPr>
          <p:nvPr>
            <p:ph type="body"/>
          </p:nvPr>
        </p:nvSpPr>
        <p:spPr>
          <a:xfrm>
            <a:off x="838200" y="1825625"/>
            <a:ext cx="10516235" cy="435229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2286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마스터 텍스트 스타일 편집</a:t>
            </a:r>
            <a:endParaRPr lang="ko-KR" altLang="en-US" sz="2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6858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4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둘째 수준</a:t>
            </a:r>
            <a:endParaRPr lang="ko-KR" altLang="en-US" sz="24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1430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20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셋째 수준</a:t>
            </a:r>
            <a:endParaRPr lang="ko-KR" altLang="en-US" sz="20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16002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넷째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  <a:p>
            <a:pPr marL="2057400" indent="-228600" algn="l" defTabSz="914400" rtl="0" eaLnBrk="1" latinLnBrk="0" hangingPunct="1">
              <a:buClr>
                <a:srgbClr val="000000"/>
              </a:buClr>
              <a:buFont typeface="Arial"/>
              <a:buChar char="•"/>
            </a:pPr>
            <a:r>
              <a:rPr sz="1800">
                <a:solidFill>
                  <a:schemeClr val="tx1"/>
                </a:solidFill>
                <a:latin typeface="아리따-돋움(TTF)-Thin" charset="0"/>
                <a:ea typeface="아리따-돋움(TTF)-Thin" charset="0"/>
              </a:rPr>
              <a:t>다섯째 수준</a:t>
            </a:r>
            <a:endParaRPr lang="ko-KR" altLang="en-US" sz="18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" name="Rect 0"/>
          <p:cNvSpPr txBox="1">
            <a:spLocks noGrp="1"/>
          </p:cNvSpPr>
          <p:nvPr>
            <p:ph type="dt"/>
          </p:nvPr>
        </p:nvSpPr>
        <p:spPr>
          <a:xfrm>
            <a:off x="8382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>
                <a:latin typeface="맑은 고딕" charset="0"/>
                <a:ea typeface="맑은 고딕" charset="0"/>
              </a:rPr>
              <a:t>2021-04-09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 noGrp="1"/>
          </p:cNvSpPr>
          <p:nvPr>
            <p:ph type="ftr"/>
          </p:nvPr>
        </p:nvSpPr>
        <p:spPr>
          <a:xfrm>
            <a:off x="4038600" y="6356350"/>
            <a:ext cx="41154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endParaRPr/>
          </a:p>
        </p:txBody>
      </p:sp>
      <p:sp>
        <p:nvSpPr>
          <p:cNvPr id="6" name="Rect 0"/>
          <p:cNvSpPr txBox="1">
            <a:spLocks noGrp="1"/>
          </p:cNvSpPr>
          <p:nvPr>
            <p:ph type="sldNum"/>
          </p:nvPr>
        </p:nvSpPr>
        <p:spPr>
          <a:xfrm>
            <a:off x="8610600" y="6356350"/>
            <a:ext cx="2743835" cy="365760"/>
          </a:xfrm>
          <a:prstGeom prst="rect">
            <a:avLst/>
          </a:prstGeom>
        </p:spPr>
        <p:txBody>
          <a:bodyPr vert="horz" wrap="square" lIns="91440" tIns="45720" rIns="91440" bIns="45720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>
              <a:latin typeface="맑은 고딕" charset="0"/>
              <a:ea typeface="맑은 고딕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5602" r:id="rId1"/>
    <p:sldLayoutId id="2147485603" r:id="rId2"/>
    <p:sldLayoutId id="2147485604" r:id="rId3"/>
    <p:sldLayoutId id="2147485605" r:id="rId4"/>
    <p:sldLayoutId id="2147485606" r:id="rId5"/>
    <p:sldLayoutId id="2147485607" r:id="rId6"/>
    <p:sldLayoutId id="2147485608" r:id="rId7"/>
    <p:sldLayoutId id="2147485609" r:id="rId8"/>
    <p:sldLayoutId id="2147485610" r:id="rId9"/>
    <p:sldLayoutId id="2147485611" r:id="rId10"/>
    <p:sldLayoutId id="2147485612" r:id="rId11"/>
  </p:sldLayoutIdLst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xStyles>
    <p:titleStyle>
      <a:lvl1pPr marL="0" indent="0" algn="ctr" defTabSz="914400" latinLnBrk="1">
        <a:buNone/>
        <a:defRPr lang="ko-KR" sz="4400" baseline="0" smtClean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marL="342900" indent="-342900" algn="l" defTabSz="914400" latinLnBrk="1">
        <a:spcBef>
          <a:spcPct val="20000"/>
        </a:spcBef>
        <a:buFont typeface="Arial"/>
        <a:buChar char="0"/>
        <a:defRPr lang="ko-KR" sz="2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defTabSz="914400" latinLnBrk="1">
        <a:buChar char="-"/>
        <a:defRPr lang="ko-KR" sz="2400" smtClean="0"/>
      </a:lvl2pPr>
      <a:lvl3pPr marL="1143000" lvl="2" indent="-228600" defTabSz="914400" latinLnBrk="1">
        <a:buChar char="0"/>
        <a:defRPr lang="ko-KR" sz="2000" smtClean="0"/>
      </a:lvl3pPr>
      <a:lvl4pPr marL="1600200" lvl="3" indent="-228600" defTabSz="914400" latinLnBrk="1">
        <a:buChar char="-"/>
        <a:defRPr lang="ko-KR" sz="1800" smtClean="0"/>
      </a:lvl4pPr>
      <a:lvl5pPr marL="2057400" lvl="4" indent="-228600" defTabSz="914400" latinLnBrk="1">
        <a:buChar char="-69"/>
        <a:defRPr lang="ko-KR" sz="1800" smtClean="0"/>
      </a:lvl5pPr>
    </p:bodyStyle>
    <p:otherStyle>
      <a:lvl1pPr marL="0" indent="0" algn="l" defTabSz="914400" latinLnBrk="1">
        <a:buNone/>
        <a:defRPr lang="ko-KR" sz="1800" baseline="0" smtClean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defTabSz="914400" latinLnBrk="1">
        <a:defRPr lang="ko-KR" smtClean="0"/>
      </a:lvl2pPr>
      <a:lvl3pPr marL="914400" lvl="2" indent="0" defTabSz="914400" latinLnBrk="1">
        <a:defRPr lang="ko-KR" smtClean="0"/>
      </a:lvl3pPr>
      <a:lvl4pPr marL="1371600" lvl="3" indent="0" defTabSz="914400" latinLnBrk="1">
        <a:defRPr lang="ko-KR" smtClean="0"/>
      </a:lvl4pPr>
      <a:lvl5pPr marL="1828800" lvl="4" indent="0" defTabSz="914400" latinLnBrk="1">
        <a:defRPr lang="ko-KR" smtClean="0"/>
      </a:lvl5pPr>
    </p:otherStyle>
  </p:txStyles>
</p:sldMaster>
</file>

<file path=ppt/slides/_rels/slide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9.xml"></Relationship></Relationships>
</file>

<file path=ppt/slides/_rels/slide10.xml.rels><?xml version="1.0" encoding="UTF-8"?>
<Relationships xmlns="http://schemas.openxmlformats.org/package/2006/relationships"><Relationship Id="rId3" Type="http://schemas.openxmlformats.org/officeDocument/2006/relationships/image" Target="../media/fImage339978749761.png"></Relationship><Relationship Id="rId4" Type="http://schemas.openxmlformats.org/officeDocument/2006/relationships/slideLayout" Target="../slideLayouts/slideLayout128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39.xml"></Relationship></Relationships>
</file>

<file path=ppt/slides/_rels/slide12.xml.rels><?xml version="1.0" encoding="UTF-8"?>
<Relationships xmlns="http://schemas.openxmlformats.org/package/2006/relationships"><Relationship Id="rId3" Type="http://schemas.openxmlformats.org/officeDocument/2006/relationships/image" Target="../media/image12.png"></Relationship><Relationship Id="rId2" Type="http://schemas.openxmlformats.org/officeDocument/2006/relationships/image" Target="../media/image11.png"></Relationship><Relationship Id="rId4" Type="http://schemas.openxmlformats.org/officeDocument/2006/relationships/image" Target="../media/image13.png"></Relationship><Relationship Id="rId5" Type="http://schemas.openxmlformats.org/officeDocument/2006/relationships/slideLayout" Target="../slideLayouts/slideLayout150.xml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image14.png"></Relationship><Relationship Id="rId3" Type="http://schemas.openxmlformats.org/officeDocument/2006/relationships/slideLayout" Target="../slideLayouts/slideLayout161.xml"></Relationship></Relationships>
</file>

<file path=ppt/slides/_rels/slide14.xml.rels><?xml version="1.0" encoding="UTF-8"?>
<Relationships xmlns="http://schemas.openxmlformats.org/package/2006/relationships"><Relationship Id="rId8" Type="http://schemas.openxmlformats.org/officeDocument/2006/relationships/image" Target="../media/image21.png"></Relationship><Relationship Id="rId13" Type="http://schemas.openxmlformats.org/officeDocument/2006/relationships/image" Target="../media/image26.png"></Relationship><Relationship Id="rId3" Type="http://schemas.openxmlformats.org/officeDocument/2006/relationships/image" Target="../media/image16.png"></Relationship><Relationship Id="rId7" Type="http://schemas.openxmlformats.org/officeDocument/2006/relationships/image" Target="../media/image20.png"></Relationship><Relationship Id="rId12" Type="http://schemas.openxmlformats.org/officeDocument/2006/relationships/image" Target="../media/image25.png"></Relationship><Relationship Id="rId2" Type="http://schemas.openxmlformats.org/officeDocument/2006/relationships/image" Target="../media/image15.png"></Relationship><Relationship Id="rId6" Type="http://schemas.openxmlformats.org/officeDocument/2006/relationships/image" Target="../media/image19.png"></Relationship><Relationship Id="rId11" Type="http://schemas.openxmlformats.org/officeDocument/2006/relationships/image" Target="../media/image24.png"></Relationship><Relationship Id="rId5" Type="http://schemas.openxmlformats.org/officeDocument/2006/relationships/image" Target="../media/image18.png"></Relationship><Relationship Id="rId10" Type="http://schemas.openxmlformats.org/officeDocument/2006/relationships/image" Target="../media/image23.png"></Relationship><Relationship Id="rId4" Type="http://schemas.openxmlformats.org/officeDocument/2006/relationships/image" Target="../media/image17.png"></Relationship><Relationship Id="rId9" Type="http://schemas.openxmlformats.org/officeDocument/2006/relationships/image" Target="../media/image22.png"></Relationship><Relationship Id="rId14" Type="http://schemas.openxmlformats.org/officeDocument/2006/relationships/slideLayout" Target="../slideLayouts/slideLayout172.xml"></Relationship></Relationships>
</file>

<file path=ppt/slides/_rels/slide15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/Relationships>
</file>

<file path=ppt/slides/_rels/slide16.xml.rels><?xml version="1.0" encoding="UTF-8"?>
<Relationships xmlns="http://schemas.openxmlformats.org/package/2006/relationships"><Relationship Id="rId1" Type="http://schemas.openxmlformats.org/officeDocument/2006/relationships/image" Target="../media/fImage2975449619761.png"></Relationship><Relationship Id="rId2" Type="http://schemas.openxmlformats.org/officeDocument/2006/relationships/image" Target="../media/fImage3502389623389.png"></Relationship><Relationship Id="rId3" Type="http://schemas.openxmlformats.org/officeDocument/2006/relationships/slideLayout" Target="../slideLayouts/slideLayout194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image27.png"></Relationship><Relationship Id="rId3" Type="http://schemas.openxmlformats.org/officeDocument/2006/relationships/slideLayout" Target="../slideLayouts/slideLayout205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image28.png"></Relationship><Relationship Id="rId3" Type="http://schemas.openxmlformats.org/officeDocument/2006/relationships/slideLayout" Target="../slideLayouts/slideLayout216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image" Target="../media/fImage1474708869761.png"></Relationship><Relationship Id="rId2" Type="http://schemas.openxmlformats.org/officeDocument/2006/relationships/image" Target="../media/fImage1531188873389.png"></Relationship><Relationship Id="rId3" Type="http://schemas.openxmlformats.org/officeDocument/2006/relationships/slideLayout" Target="../slideLayouts/slideLayout227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image" Target="../media/image1.jpeg"></Relationship><Relationship Id="rId3" Type="http://schemas.openxmlformats.org/officeDocument/2006/relationships/slideLayout" Target="../slideLayouts/slideLayout40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image" Target="../media/fImage2410233739627.png"></Relationship><Relationship Id="rId2" Type="http://schemas.openxmlformats.org/officeDocument/2006/relationships/slideLayout" Target="../slideLayouts/slideLayout238.xml"></Relationship></Relationships>
</file>

<file path=ppt/slides/_rels/slide21.xml.rels><?xml version="1.0" encoding="UTF-8"?>
<Relationships xmlns="http://schemas.openxmlformats.org/package/2006/relationships"><Relationship Id="rId3" Type="http://schemas.openxmlformats.org/officeDocument/2006/relationships/image" Target="../media/image30.png"></Relationship><Relationship Id="rId2" Type="http://schemas.openxmlformats.org/officeDocument/2006/relationships/image" Target="../media/image29.png"></Relationship><Relationship Id="rId4" Type="http://schemas.openxmlformats.org/officeDocument/2006/relationships/slideLayout" Target="../slideLayouts/slideLayout249.xml"></Relationship></Relationships>
</file>

<file path=ppt/slides/_rels/slide22.xml.rels><?xml version="1.0" encoding="UTF-8"?>
<Relationships xmlns="http://schemas.openxmlformats.org/package/2006/relationships"><Relationship Id="rId1" Type="http://schemas.openxmlformats.org/officeDocument/2006/relationships/image" Target="../media/fImage389628759761.png"></Relationship><Relationship Id="rId2" Type="http://schemas.openxmlformats.org/officeDocument/2006/relationships/image" Target="../media/fImage733068763389.png"></Relationship><Relationship Id="rId3" Type="http://schemas.openxmlformats.org/officeDocument/2006/relationships/slideLayout" Target="../slideLayouts/slideLayout260.xml"></Relationship></Relationships>
</file>

<file path=ppt/slides/_rels/slide23.xml.rels><?xml version="1.0" encoding="UTF-8"?>
<Relationships xmlns="http://schemas.openxmlformats.org/package/2006/relationships"><Relationship Id="rId1" Type="http://schemas.openxmlformats.org/officeDocument/2006/relationships/image" Target="../media/fImage10591558779761.png"></Relationship><Relationship Id="rId2" Type="http://schemas.openxmlformats.org/officeDocument/2006/relationships/image" Target="../media/fImage19745808783389.png"></Relationship><Relationship Id="rId3" Type="http://schemas.openxmlformats.org/officeDocument/2006/relationships/image" Target="../media/fImage2753298795660.png"></Relationship><Relationship Id="rId4" Type="http://schemas.openxmlformats.org/officeDocument/2006/relationships/image" Target="../media/fImage9780808804963.png"></Relationship><Relationship Id="rId5" Type="http://schemas.openxmlformats.org/officeDocument/2006/relationships/slideLayout" Target="../slideLayouts/slideLayout271.xml"></Relationship></Relationships>
</file>

<file path=ppt/slides/_rels/slide24.xml.rels><?xml version="1.0" encoding="UTF-8"?>
<Relationships xmlns="http://schemas.openxmlformats.org/package/2006/relationships"><Relationship Id="rId1" Type="http://schemas.openxmlformats.org/officeDocument/2006/relationships/image" Target="../media/fImage10285228819761.png"></Relationship><Relationship Id="rId2" Type="http://schemas.openxmlformats.org/officeDocument/2006/relationships/image" Target="../media/fImage8686559603389.png"></Relationship><Relationship Id="rId3" Type="http://schemas.openxmlformats.org/officeDocument/2006/relationships/slideLayout" Target="../slideLayouts/slideLayout282.xml"></Relationship></Relationships>
</file>

<file path=ppt/slides/_rels/slide25.xml.rels><?xml version="1.0" encoding="UTF-8"?>
<Relationships xmlns="http://schemas.openxmlformats.org/package/2006/relationships"><Relationship Id="rId2" Type="http://schemas.openxmlformats.org/officeDocument/2006/relationships/image" Target="../media/image31.png"></Relationship><Relationship Id="rId3" Type="http://schemas.openxmlformats.org/officeDocument/2006/relationships/slideLayout" Target="../slideLayouts/slideLayout293.xml"></Relationship></Relationships>
</file>

<file path=ppt/slides/_rels/slide26.xml.rels><?xml version="1.0" encoding="UTF-8"?>
<Relationships xmlns="http://schemas.openxmlformats.org/package/2006/relationships"><Relationship Id="rId3" Type="http://schemas.openxmlformats.org/officeDocument/2006/relationships/image" Target="../media/image33.png"></Relationship><Relationship Id="rId2" Type="http://schemas.openxmlformats.org/officeDocument/2006/relationships/image" Target="../media/image32.png"></Relationship><Relationship Id="rId6" Type="http://schemas.openxmlformats.org/officeDocument/2006/relationships/image" Target="../media/image36.png"></Relationship><Relationship Id="rId5" Type="http://schemas.openxmlformats.org/officeDocument/2006/relationships/image" Target="../media/image35.png"></Relationship><Relationship Id="rId4" Type="http://schemas.openxmlformats.org/officeDocument/2006/relationships/image" Target="../media/image34.png"></Relationship><Relationship Id="rId7" Type="http://schemas.openxmlformats.org/officeDocument/2006/relationships/slideLayout" Target="../slideLayouts/slideLayout304.xml"></Relationship></Relationships>
</file>

<file path=ppt/slides/_rels/slide27.xml.rels><?xml version="1.0" encoding="UTF-8"?>
<Relationships xmlns="http://schemas.openxmlformats.org/package/2006/relationships"><Relationship Id="rId3" Type="http://schemas.openxmlformats.org/officeDocument/2006/relationships/image" Target="../media/image38.png"></Relationship><Relationship Id="rId2" Type="http://schemas.openxmlformats.org/officeDocument/2006/relationships/image" Target="../media/image37.png"></Relationship><Relationship Id="rId4" Type="http://schemas.openxmlformats.org/officeDocument/2006/relationships/image" Target="../media/image39.png"></Relationship><Relationship Id="rId5" Type="http://schemas.openxmlformats.org/officeDocument/2006/relationships/slideLayout" Target="../slideLayouts/slideLayout315.xml"></Relationship></Relationships>
</file>

<file path=ppt/slides/_rels/slide28.xml.rels><?xml version="1.0" encoding="UTF-8"?>
<Relationships xmlns="http://schemas.openxmlformats.org/package/2006/relationships"><Relationship Id="rId3" Type="http://schemas.openxmlformats.org/officeDocument/2006/relationships/image" Target="../media/image41.png"></Relationship><Relationship Id="rId2" Type="http://schemas.openxmlformats.org/officeDocument/2006/relationships/image" Target="../media/image40.png"></Relationship><Relationship Id="rId4" Type="http://schemas.openxmlformats.org/officeDocument/2006/relationships/image" Target="../media/fImage136558739761.png"></Relationship><Relationship Id="rId5" Type="http://schemas.openxmlformats.org/officeDocument/2006/relationships/slideLayout" Target="../slideLayouts/slideLayout326.xml"></Relationship></Relationships>
</file>

<file path=ppt/slides/_rels/slide2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15.xml"></Relationship><Relationship Id="rId2" Type="http://schemas.openxmlformats.org/officeDocument/2006/relationships/image" Target="../media/fImage1809988703389.png"></Relationship><Relationship Id="rId3" Type="http://schemas.openxmlformats.org/officeDocument/2006/relationships/image" Target="../media/fImage81519635660.png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1.xml"></Relationship></Relationships>
</file>

<file path=ppt/slides/_rels/slide3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83.xml"></Relationship></Relationships>
</file>

<file path=ppt/slides/_rels/slide3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28.xml"></Relationship><Relationship Id="rId2" Type="http://schemas.openxmlformats.org/officeDocument/2006/relationships/image" Target="../media/fImage551039599761.png"></Relationship></Relationships>
</file>

<file path=ppt/slides/_rels/slide32.xml.rels><?xml version="1.0" encoding="UTF-8"?>
<Relationships xmlns="http://schemas.openxmlformats.org/package/2006/relationships"><Relationship Id="rId2" Type="http://schemas.openxmlformats.org/officeDocument/2006/relationships/image" Target="../media/image42.png"></Relationship><Relationship Id="rId3" Type="http://schemas.openxmlformats.org/officeDocument/2006/relationships/slideLayout" Target="../slideLayouts/slideLayout337.xml"></Relationship></Relationships>
</file>

<file path=ppt/slides/_rels/slide33.xml.rels><?xml version="1.0" encoding="UTF-8"?>
<Relationships xmlns="http://schemas.openxmlformats.org/package/2006/relationships"><Relationship Id="rId2" Type="http://schemas.openxmlformats.org/officeDocument/2006/relationships/image" Target="../media/image42.png"></Relationship><Relationship Id="rId3" Type="http://schemas.openxmlformats.org/officeDocument/2006/relationships/slideLayout" Target="../slideLayouts/slideLayout337.xml"></Relationship></Relationships>
</file>

<file path=ppt/slides/_rels/slide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62.xml"></Relationship></Relationships>
</file>

<file path=ppt/slides/_rels/slide5.xml.rels><?xml version="1.0" encoding="UTF-8"?>
<Relationships xmlns="http://schemas.openxmlformats.org/package/2006/relationships"><Relationship Id="rId3" Type="http://schemas.openxmlformats.org/officeDocument/2006/relationships/image" Target="../media/image2.jpeg"></Relationship><Relationship Id="rId2" Type="http://schemas.openxmlformats.org/officeDocument/2006/relationships/notesSlide" Target="../notesSlides/notesSlide5.xml"></Relationship><Relationship Id="rId4" Type="http://schemas.openxmlformats.org/officeDocument/2006/relationships/slideLayout" Target="../slideLayouts/slideLayout73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image" Target="../media/image3.jpeg"></Relationship><Relationship Id="rId3" Type="http://schemas.openxmlformats.org/officeDocument/2006/relationships/slideLayout" Target="../slideLayouts/slideLayout84.xml"></Relationship></Relationships>
</file>

<file path=ppt/slides/_rels/slide7.xml.rels><?xml version="1.0" encoding="UTF-8"?>
<Relationships xmlns="http://schemas.openxmlformats.org/package/2006/relationships"><Relationship Id="rId3" Type="http://schemas.openxmlformats.org/officeDocument/2006/relationships/image" Target="../media/image5.png"></Relationship><Relationship Id="rId2" Type="http://schemas.openxmlformats.org/officeDocument/2006/relationships/image" Target="../media/image4.png"></Relationship><Relationship Id="rId6" Type="http://schemas.openxmlformats.org/officeDocument/2006/relationships/image" Target="../media/image8.png"></Relationship><Relationship Id="rId5" Type="http://schemas.openxmlformats.org/officeDocument/2006/relationships/image" Target="../media/image7.png"></Relationship><Relationship Id="rId4" Type="http://schemas.openxmlformats.org/officeDocument/2006/relationships/image" Target="../media/image6.png"></Relationship><Relationship Id="rId7" Type="http://schemas.openxmlformats.org/officeDocument/2006/relationships/slideLayout" Target="../slideLayouts/slideLayout95.xml"></Relationship></Relationships>
</file>

<file path=ppt/slides/_rels/slide8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06.xml"></Relationship></Relationships>
</file>

<file path=ppt/slides/_rels/slide9.xml.rels><?xml version="1.0" encoding="UTF-8"?>
<Relationships xmlns="http://schemas.openxmlformats.org/package/2006/relationships"><Relationship Id="rId2" Type="http://schemas.openxmlformats.org/officeDocument/2006/relationships/image" Target="../media/image9.png"></Relationship><Relationship Id="rId3" Type="http://schemas.openxmlformats.org/officeDocument/2006/relationships/slideLayout" Target="../slideLayouts/slideLayout117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 0"/>
          <p:cNvSpPr>
            <a:spLocks/>
          </p:cNvSpPr>
          <p:nvPr/>
        </p:nvSpPr>
        <p:spPr>
          <a:xfrm>
            <a:off x="0" y="0"/>
            <a:ext cx="13210540" cy="7529830"/>
          </a:xfrm>
          <a:prstGeom prst="rect">
            <a:avLst/>
          </a:prstGeom>
          <a:solidFill>
            <a:srgbClr val="000000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6167755" y="1607820"/>
            <a:ext cx="1129665" cy="1129665"/>
          </a:xfrm>
          <a:prstGeom prst="rect">
            <a:avLst/>
          </a:prstGeom>
          <a:noFill/>
          <a:ln w="3175" cap="flat" cmpd="sng">
            <a:solidFill>
              <a:srgbClr val="E0D6D4">
                <a:alpha val="6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6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14" name="Rect 0"/>
          <p:cNvSpPr>
            <a:spLocks/>
          </p:cNvSpPr>
          <p:nvPr/>
        </p:nvSpPr>
        <p:spPr>
          <a:xfrm>
            <a:off x="5913120" y="2442845"/>
            <a:ext cx="509270" cy="509270"/>
          </a:xfrm>
          <a:prstGeom prst="rect">
            <a:avLst/>
          </a:prstGeom>
          <a:solidFill>
            <a:srgbClr val="E0D6D4"/>
          </a:solidFill>
          <a:ln w="1270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6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3" name="Rect 0"/>
          <p:cNvSpPr txBox="1">
            <a:spLocks/>
          </p:cNvSpPr>
          <p:nvPr/>
        </p:nvSpPr>
        <p:spPr>
          <a:xfrm>
            <a:off x="3850005" y="3152140"/>
            <a:ext cx="2570480" cy="101600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6000">
                <a:solidFill>
                  <a:schemeClr val="bg1"/>
                </a:solidFill>
                <a:latin typeface="IBM Plex Sans KR Medium" charset="0"/>
                <a:ea typeface="IBM Plex Sans KR Medium" charset="0"/>
              </a:rPr>
              <a:t>Team3</a:t>
            </a:r>
            <a:endParaRPr lang="ko-KR" altLang="en-US" sz="6000">
              <a:solidFill>
                <a:schemeClr val="bg1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6694805" y="3152140"/>
            <a:ext cx="2175510" cy="101600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6000">
                <a:solidFill>
                  <a:schemeClr val="bg1"/>
                </a:solidFill>
                <a:latin typeface="IBM Plex Sans KR Medium" charset="0"/>
                <a:ea typeface="IBM Plex Sans KR Medium" charset="0"/>
              </a:rPr>
              <a:t>Tripia</a:t>
            </a:r>
            <a:endParaRPr lang="ko-KR" altLang="en-US" sz="6000">
              <a:solidFill>
                <a:schemeClr val="bg1"/>
              </a:solidFill>
              <a:latin typeface="IBM Plex Sans KR Medium" charset="0"/>
              <a:ea typeface="IBM Plex Sans KR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 0"/>
          <p:cNvSpPr>
            <a:spLocks/>
          </p:cNvSpPr>
          <p:nvPr/>
        </p:nvSpPr>
        <p:spPr>
          <a:xfrm>
            <a:off x="6029960" y="6569710"/>
            <a:ext cx="132715" cy="132715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5184140" y="203835"/>
            <a:ext cx="1873250" cy="5238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IBM Plex Sans KR Medium" charset="0"/>
                <a:ea typeface="IBM Plex Sans KR Medium" charset="0"/>
              </a:rPr>
              <a:t>전체 순서도</a:t>
            </a:r>
            <a:endParaRPr lang="ko-KR" altLang="en-US" sz="28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4475480" y="147320"/>
            <a:ext cx="3108960" cy="598170"/>
          </a:xfrm>
          <a:prstGeom prst="rect">
            <a:avLst/>
          </a:prstGeom>
          <a:noFill/>
          <a:ln w="3175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2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7359015" y="647700"/>
            <a:ext cx="144780" cy="158750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2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pic>
        <p:nvPicPr>
          <p:cNvPr id="143" name="그림 7" descr="C:/Users/82102/AppData/Roaming/PolarisOffice/ETemp/22164_17286144/fImage3399787497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2605" y="997585"/>
            <a:ext cx="11203940" cy="530733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-608965"/>
            <a:ext cx="12192635" cy="812863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4069080" y="2105660"/>
            <a:ext cx="1356995" cy="264731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600">
                <a:solidFill>
                  <a:srgbClr val="A1A1A1"/>
                </a:solidFill>
                <a:latin typeface="아리따-돋움(TTF)-Light" charset="0"/>
                <a:ea typeface="아리따-돋움(TTF)-Light" charset="0"/>
              </a:rPr>
              <a:t>3</a:t>
            </a:r>
            <a:endParaRPr lang="ko-KR" altLang="en-US" sz="16600">
              <a:solidFill>
                <a:srgbClr val="A1A1A1"/>
              </a:solidFill>
              <a:latin typeface="아리따-돋움(TTF)-Light" charset="0"/>
              <a:ea typeface="아리따-돋움(TTF)-Light" charset="0"/>
            </a:endParaRPr>
          </a:p>
        </p:txBody>
      </p:sp>
      <p:cxnSp>
        <p:nvCxnSpPr>
          <p:cNvPr id="51" name="Rect 0"/>
          <p:cNvCxnSpPr/>
          <p:nvPr/>
        </p:nvCxnSpPr>
        <p:spPr>
          <a:xfrm>
            <a:off x="4665345" y="1928495"/>
            <a:ext cx="3453130" cy="635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t 0"/>
          <p:cNvCxnSpPr/>
          <p:nvPr/>
        </p:nvCxnSpPr>
        <p:spPr>
          <a:xfrm>
            <a:off x="4665345" y="4933950"/>
            <a:ext cx="3453130" cy="635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t 0"/>
          <p:cNvCxnSpPr/>
          <p:nvPr/>
        </p:nvCxnSpPr>
        <p:spPr>
          <a:xfrm>
            <a:off x="8122920" y="1916430"/>
            <a:ext cx="635" cy="3026410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t 0"/>
          <p:cNvCxnSpPr/>
          <p:nvPr/>
        </p:nvCxnSpPr>
        <p:spPr>
          <a:xfrm>
            <a:off x="4665345" y="1920240"/>
            <a:ext cx="635" cy="596265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t 0"/>
          <p:cNvCxnSpPr/>
          <p:nvPr/>
        </p:nvCxnSpPr>
        <p:spPr>
          <a:xfrm>
            <a:off x="4665345" y="4345940"/>
            <a:ext cx="635" cy="596265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 0"/>
          <p:cNvSpPr>
            <a:spLocks/>
          </p:cNvSpPr>
          <p:nvPr/>
        </p:nvSpPr>
        <p:spPr>
          <a:xfrm>
            <a:off x="6325235" y="4718050"/>
            <a:ext cx="191135" cy="191135"/>
          </a:xfrm>
          <a:prstGeom prst="ellipse">
            <a:avLst/>
          </a:prstGeom>
          <a:solidFill>
            <a:srgbClr val="E0D6D4"/>
          </a:solidFill>
          <a:ln w="1270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24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>
            <a:off x="5483225" y="3359785"/>
            <a:ext cx="2127885" cy="101600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spc="2000">
                <a:solidFill>
                  <a:srgbClr val="FFFFFF"/>
                </a:solidFill>
                <a:latin typeface="IBM Plex Sans KR Medium" charset="0"/>
                <a:ea typeface="IBM Plex Sans KR Medium" charset="0"/>
              </a:rPr>
              <a:t>모델링</a:t>
            </a:r>
            <a:endParaRPr lang="ko-KR" altLang="en-US" sz="2000">
              <a:solidFill>
                <a:srgbClr val="FFFFFF"/>
              </a:solidFill>
              <a:latin typeface="IBM Plex Sans KR Medium" charset="0"/>
              <a:ea typeface="IBM Plex Sans KR Medium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spc="2000">
                <a:solidFill>
                  <a:srgbClr val="FFFFFF"/>
                </a:solidFill>
                <a:latin typeface="IBM Plex Sans KR Medium" charset="0"/>
                <a:ea typeface="IBM Plex Sans KR Medium" charset="0"/>
              </a:rPr>
              <a:t>&amp;</a:t>
            </a:r>
            <a:endParaRPr lang="ko-KR" altLang="en-US" sz="2000">
              <a:solidFill>
                <a:srgbClr val="FFFFFF"/>
              </a:solidFill>
              <a:latin typeface="IBM Plex Sans KR Medium" charset="0"/>
              <a:ea typeface="IBM Plex Sans KR Medium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spc="2000">
                <a:solidFill>
                  <a:srgbClr val="FFFFFF"/>
                </a:solidFill>
                <a:latin typeface="IBM Plex Sans KR Medium" charset="0"/>
                <a:ea typeface="IBM Plex Sans KR Medium" charset="0"/>
              </a:rPr>
              <a:t>개발사양</a:t>
            </a:r>
            <a:endParaRPr lang="ko-KR" altLang="en-US" sz="2000">
              <a:solidFill>
                <a:srgbClr val="FFFFFF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5335270" y="2550160"/>
            <a:ext cx="2385695" cy="7086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spc="2000">
                <a:solidFill>
                  <a:schemeClr val="bg1"/>
                </a:solidFill>
                <a:latin typeface="IBM Plex Sans KR Medium" charset="0"/>
                <a:ea typeface="IBM Plex Sans KR Medium" charset="0"/>
              </a:rPr>
              <a:t>Team3</a:t>
            </a:r>
            <a:endParaRPr lang="ko-KR" altLang="en-US" sz="2000">
              <a:solidFill>
                <a:schemeClr val="bg1"/>
              </a:solidFill>
              <a:latin typeface="IBM Plex Sans KR Medium" charset="0"/>
              <a:ea typeface="IBM Plex Sans KR Medium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spc="2000">
                <a:solidFill>
                  <a:schemeClr val="bg1"/>
                </a:solidFill>
                <a:latin typeface="IBM Plex Sans KR Medium" charset="0"/>
                <a:ea typeface="IBM Plex Sans KR Medium" charset="0"/>
              </a:rPr>
              <a:t>Tripia</a:t>
            </a:r>
            <a:endParaRPr lang="ko-KR" altLang="en-US" sz="2000">
              <a:solidFill>
                <a:schemeClr val="bg1"/>
              </a:solidFill>
              <a:latin typeface="IBM Plex Sans KR Medium" charset="0"/>
              <a:ea typeface="IBM Plex Sans KR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4335" y="240030"/>
            <a:ext cx="4859020" cy="6449695"/>
          </a:xfrm>
          <a:prstGeom prst="rect">
            <a:avLst/>
          </a:prstGeom>
          <a:noFill/>
        </p:spPr>
      </p:pic>
      <p:sp>
        <p:nvSpPr>
          <p:cNvPr id="142" name="Rect 0"/>
          <p:cNvSpPr>
            <a:spLocks/>
          </p:cNvSpPr>
          <p:nvPr/>
        </p:nvSpPr>
        <p:spPr>
          <a:xfrm>
            <a:off x="6029960" y="6557010"/>
            <a:ext cx="132715" cy="132715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5252720" y="203835"/>
            <a:ext cx="1735455" cy="5238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IBM Plex Sans KR Medium" charset="0"/>
                <a:ea typeface="IBM Plex Sans KR Medium" charset="0"/>
              </a:rPr>
              <a:t>DB 모델링</a:t>
            </a:r>
            <a:endParaRPr lang="ko-KR" altLang="en-US" sz="28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4475480" y="147320"/>
            <a:ext cx="3108960" cy="598170"/>
          </a:xfrm>
          <a:prstGeom prst="rect">
            <a:avLst/>
          </a:prstGeom>
          <a:noFill/>
          <a:ln w="3175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2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7359015" y="647700"/>
            <a:ext cx="144780" cy="158750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2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pic>
        <p:nvPicPr>
          <p:cNvPr id="3074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5875" y="955675"/>
            <a:ext cx="5372735" cy="4372610"/>
          </a:xfrm>
          <a:prstGeom prst="rect">
            <a:avLst/>
          </a:prstGeom>
          <a:noFill/>
        </p:spPr>
      </p:pic>
      <p:pic>
        <p:nvPicPr>
          <p:cNvPr id="3078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855" y="5337175"/>
            <a:ext cx="2343785" cy="121983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 0"/>
          <p:cNvSpPr txBox="1">
            <a:spLocks/>
          </p:cNvSpPr>
          <p:nvPr/>
        </p:nvSpPr>
        <p:spPr>
          <a:xfrm>
            <a:off x="5059680" y="203835"/>
            <a:ext cx="2120900" cy="5238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IBM Plex Sans KR Medium" charset="0"/>
                <a:ea typeface="IBM Plex Sans KR Medium" charset="0"/>
              </a:rPr>
              <a:t>Class 모델링</a:t>
            </a:r>
            <a:endParaRPr lang="ko-KR" altLang="en-US" sz="28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4475480" y="147320"/>
            <a:ext cx="3108960" cy="598170"/>
          </a:xfrm>
          <a:prstGeom prst="rect">
            <a:avLst/>
          </a:prstGeom>
          <a:noFill/>
          <a:ln w="3175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2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7359015" y="647700"/>
            <a:ext cx="144780" cy="158750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2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15" name="Rect 0"/>
          <p:cNvSpPr>
            <a:spLocks/>
          </p:cNvSpPr>
          <p:nvPr/>
        </p:nvSpPr>
        <p:spPr>
          <a:xfrm>
            <a:off x="6029960" y="6557010"/>
            <a:ext cx="132715" cy="132715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015" y="784225"/>
            <a:ext cx="11565255" cy="60515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7856855" y="0"/>
            <a:ext cx="4335780" cy="685863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856855" y="1530350"/>
            <a:ext cx="2562860" cy="2595880"/>
            <a:chOff x="7856855" y="1530350"/>
            <a:chExt cx="2562860" cy="2595880"/>
          </a:xfrm>
        </p:grpSpPr>
        <p:grpSp>
          <p:nvGrpSpPr>
            <p:cNvPr id="7" name="Group 5"/>
            <p:cNvGrpSpPr/>
            <p:nvPr/>
          </p:nvGrpSpPr>
          <p:grpSpPr>
            <a:xfrm>
              <a:off x="8219440" y="3154680"/>
              <a:ext cx="1181100" cy="538480"/>
              <a:chOff x="8219440" y="3154680"/>
              <a:chExt cx="1181100" cy="538480"/>
            </a:xfrm>
          </p:grpSpPr>
          <p:sp>
            <p:nvSpPr>
              <p:cNvPr id="13" name="Rect 0"/>
              <p:cNvSpPr>
                <a:spLocks/>
              </p:cNvSpPr>
              <p:nvPr/>
            </p:nvSpPr>
            <p:spPr>
              <a:xfrm>
                <a:off x="8712200" y="3154680"/>
                <a:ext cx="185420" cy="523875"/>
              </a:xfrm>
              <a:prstGeom prst="rect">
                <a:avLst/>
              </a:prstGeom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2800">
                  <a:solidFill>
                    <a:srgbClr val="E0D6D4"/>
                  </a:solidFill>
                  <a:latin typeface="IBM Plex Sans KR Medium" charset="0"/>
                  <a:ea typeface="IBM Plex Sans KR Medium" charset="0"/>
                </a:endParaRPr>
              </a:p>
            </p:txBody>
          </p:sp>
          <p:grpSp>
            <p:nvGrpSpPr>
              <p:cNvPr id="14" name="Group 5"/>
              <p:cNvGrpSpPr/>
              <p:nvPr/>
            </p:nvGrpSpPr>
            <p:grpSpPr>
              <a:xfrm>
                <a:off x="8219440" y="3154680"/>
                <a:ext cx="1181100" cy="538480"/>
                <a:chOff x="8219440" y="3154680"/>
                <a:chExt cx="1181100" cy="538480"/>
              </a:xfrm>
            </p:grpSpPr>
            <p:sp>
              <p:nvSpPr>
                <p:cNvPr id="15" name="Rect 0"/>
                <p:cNvSpPr>
                  <a:spLocks/>
                </p:cNvSpPr>
                <p:nvPr/>
              </p:nvSpPr>
              <p:spPr>
                <a:xfrm>
                  <a:off x="8219440" y="3154680"/>
                  <a:ext cx="185420" cy="523875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endParaRPr lang="ko-KR" altLang="en-US" sz="2800">
                    <a:solidFill>
                      <a:srgbClr val="E0D6D4"/>
                    </a:solidFill>
                    <a:latin typeface="IBM Plex Sans KR Medium" charset="0"/>
                    <a:ea typeface="IBM Plex Sans KR Medium" charset="0"/>
                  </a:endParaRPr>
                </a:p>
              </p:txBody>
            </p:sp>
            <p:sp>
              <p:nvSpPr>
                <p:cNvPr id="16" name="Rect 0"/>
                <p:cNvSpPr>
                  <a:spLocks/>
                </p:cNvSpPr>
                <p:nvPr/>
              </p:nvSpPr>
              <p:spPr>
                <a:xfrm>
                  <a:off x="9214485" y="3169920"/>
                  <a:ext cx="185420" cy="523875"/>
                </a:xfrm>
                <a:prstGeom prst="rect">
                  <a:avLst/>
                </a:prstGeom>
              </p:spPr>
              <p:txBody>
                <a:bodyPr vert="horz" wrap="none" lIns="91440" tIns="45720" rIns="91440" bIns="45720" anchor="t">
                  <a:spAutoFit/>
                </a:bodyPr>
                <a:lstStyle/>
                <a:p>
                  <a:pPr marL="0" indent="0" algn="l" defTabSz="914400" rtl="0" eaLnBrk="1" latinLnBrk="0" hangingPunct="1">
                    <a:buFontTx/>
                    <a:buNone/>
                  </a:pPr>
                  <a:endParaRPr lang="ko-KR" altLang="en-US" sz="2800">
                    <a:solidFill>
                      <a:srgbClr val="E0D6D4"/>
                    </a:solidFill>
                    <a:latin typeface="IBM Plex Sans KR Medium" charset="0"/>
                    <a:ea typeface="IBM Plex Sans KR Medium" charset="0"/>
                  </a:endParaRPr>
                </a:p>
              </p:txBody>
            </p:sp>
          </p:grpSp>
        </p:grpSp>
        <p:sp>
          <p:nvSpPr>
            <p:cNvPr id="8" name="Rect 0"/>
            <p:cNvSpPr>
              <a:spLocks/>
            </p:cNvSpPr>
            <p:nvPr/>
          </p:nvSpPr>
          <p:spPr>
            <a:xfrm>
              <a:off x="7856855" y="1828800"/>
              <a:ext cx="2297430" cy="2297430"/>
            </a:xfrm>
            <a:prstGeom prst="rect">
              <a:avLst/>
            </a:prstGeom>
            <a:noFill/>
            <a:ln w="3175" cap="flat" cmpd="sng">
              <a:solidFill>
                <a:srgbClr val="E0D6D4">
                  <a:alpha val="6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IBM Plex Sans KR Medium" charset="0"/>
                <a:ea typeface="IBM Plex Sans KR Medium" charset="0"/>
              </a:endParaRPr>
            </a:p>
          </p:txBody>
        </p:sp>
        <p:sp>
          <p:nvSpPr>
            <p:cNvPr id="9" name="Rect 0"/>
            <p:cNvSpPr>
              <a:spLocks/>
            </p:cNvSpPr>
            <p:nvPr/>
          </p:nvSpPr>
          <p:spPr>
            <a:xfrm>
              <a:off x="9890760" y="1564640"/>
              <a:ext cx="528320" cy="528320"/>
            </a:xfrm>
            <a:prstGeom prst="rect">
              <a:avLst/>
            </a:prstGeom>
            <a:solidFill>
              <a:srgbClr val="E0D6D4"/>
            </a:solidFill>
            <a:ln w="12700" cap="flat" cmpd="sng">
              <a:solidFill>
                <a:srgbClr val="E0D6D4">
                  <a:alpha val="10000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>
              <a:no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endParaRPr lang="ko-KR" altLang="en-US" sz="1800">
                <a:solidFill>
                  <a:srgbClr val="000000"/>
                </a:solidFill>
                <a:latin typeface="IBM Plex Sans KR Medium" charset="0"/>
                <a:ea typeface="IBM Plex Sans KR Medium" charset="0"/>
              </a:endParaRPr>
            </a:p>
          </p:txBody>
        </p:sp>
        <p:sp>
          <p:nvSpPr>
            <p:cNvPr id="10" name="Rect 0"/>
            <p:cNvSpPr>
              <a:spLocks/>
            </p:cNvSpPr>
            <p:nvPr/>
          </p:nvSpPr>
          <p:spPr>
            <a:xfrm>
              <a:off x="8226425" y="2994660"/>
              <a:ext cx="1557655" cy="101600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6000">
                  <a:solidFill>
                    <a:schemeClr val="bg1"/>
                  </a:solidFill>
                  <a:latin typeface="IBM Plex Sans KR Medium" charset="0"/>
                  <a:ea typeface="IBM Plex Sans KR Medium" charset="0"/>
                </a:rPr>
                <a:t>사양</a:t>
              </a:r>
              <a:endParaRPr lang="ko-KR" altLang="en-US" sz="6000">
                <a:solidFill>
                  <a:schemeClr val="bg1"/>
                </a:solidFill>
                <a:latin typeface="IBM Plex Sans KR Medium" charset="0"/>
                <a:ea typeface="IBM Plex Sans KR Medium" charset="0"/>
              </a:endParaRPr>
            </a:p>
          </p:txBody>
        </p:sp>
        <p:sp>
          <p:nvSpPr>
            <p:cNvPr id="11" name="Rect 0"/>
            <p:cNvSpPr txBox="1">
              <a:spLocks/>
            </p:cNvSpPr>
            <p:nvPr/>
          </p:nvSpPr>
          <p:spPr>
            <a:xfrm>
              <a:off x="8256905" y="2153920"/>
              <a:ext cx="1557655" cy="101600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ctr" defTabSz="914400" rtl="0" eaLnBrk="1" latinLnBrk="0" hangingPunct="1">
                <a:buFontTx/>
                <a:buNone/>
              </a:pPr>
              <a:r>
                <a:rPr sz="6000">
                  <a:solidFill>
                    <a:schemeClr val="bg1"/>
                  </a:solidFill>
                  <a:latin typeface="IBM Plex Sans KR Medium" charset="0"/>
                  <a:ea typeface="IBM Plex Sans KR Medium" charset="0"/>
                </a:rPr>
                <a:t>개발</a:t>
              </a:r>
              <a:endParaRPr lang="ko-KR" altLang="en-US" sz="6000">
                <a:solidFill>
                  <a:schemeClr val="bg1"/>
                </a:solidFill>
                <a:latin typeface="IBM Plex Sans KR Medium" charset="0"/>
                <a:ea typeface="IBM Plex Sans KR Medium" charset="0"/>
              </a:endParaRPr>
            </a:p>
          </p:txBody>
        </p:sp>
        <p:sp>
          <p:nvSpPr>
            <p:cNvPr id="12" name="Rect 0"/>
            <p:cNvSpPr txBox="1">
              <a:spLocks/>
            </p:cNvSpPr>
            <p:nvPr/>
          </p:nvSpPr>
          <p:spPr>
            <a:xfrm>
              <a:off x="8266430" y="1530350"/>
              <a:ext cx="1096645" cy="27749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200">
                  <a:solidFill>
                    <a:schemeClr val="bg1"/>
                  </a:solidFill>
                  <a:latin typeface="IBM Plex Sans KR Medium" charset="0"/>
                  <a:ea typeface="IBM Plex Sans KR Medium" charset="0"/>
                </a:rPr>
                <a:t>Team3 Tripia</a:t>
              </a:r>
              <a:endParaRPr lang="ko-KR" altLang="en-US" sz="1200">
                <a:solidFill>
                  <a:schemeClr val="bg1"/>
                </a:solidFill>
                <a:latin typeface="IBM Plex Sans KR Medium" charset="0"/>
                <a:ea typeface="IBM Plex Sans KR Medium" charset="0"/>
              </a:endParaRPr>
            </a:p>
          </p:txBody>
        </p:sp>
      </p:grpSp>
      <p:grpSp>
        <p:nvGrpSpPr>
          <p:cNvPr id="36" name="Group 5"/>
          <p:cNvGrpSpPr/>
          <p:nvPr/>
        </p:nvGrpSpPr>
        <p:grpSpPr>
          <a:xfrm>
            <a:off x="36830" y="204470"/>
            <a:ext cx="1510665" cy="882015"/>
            <a:chOff x="36830" y="204470"/>
            <a:chExt cx="1510665" cy="882015"/>
          </a:xfrm>
        </p:grpSpPr>
        <p:sp>
          <p:nvSpPr>
            <p:cNvPr id="17" name="Rect 0"/>
            <p:cNvSpPr txBox="1">
              <a:spLocks/>
            </p:cNvSpPr>
            <p:nvPr/>
          </p:nvSpPr>
          <p:spPr>
            <a:xfrm>
              <a:off x="36830" y="204470"/>
              <a:ext cx="788670" cy="64706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3600">
                  <a:solidFill>
                    <a:srgbClr val="000000"/>
                  </a:solidFill>
                  <a:latin typeface="IBM Plex Sans KR Medium" charset="0"/>
                  <a:ea typeface="IBM Plex Sans KR Medium" charset="0"/>
                </a:rPr>
                <a:t>OS</a:t>
              </a:r>
              <a:endParaRPr lang="ko-KR" altLang="en-US" sz="3600">
                <a:solidFill>
                  <a:srgbClr val="000000"/>
                </a:solidFill>
                <a:latin typeface="IBM Plex Sans KR Medium" charset="0"/>
                <a:ea typeface="IBM Plex Sans KR Medium" charset="0"/>
              </a:endParaRPr>
            </a:p>
          </p:txBody>
        </p:sp>
        <p:sp>
          <p:nvSpPr>
            <p:cNvPr id="18" name="Rect 0"/>
            <p:cNvSpPr txBox="1">
              <a:spLocks/>
            </p:cNvSpPr>
            <p:nvPr/>
          </p:nvSpPr>
          <p:spPr>
            <a:xfrm>
              <a:off x="203200" y="747395"/>
              <a:ext cx="1343660" cy="33909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600">
                  <a:solidFill>
                    <a:srgbClr val="000000"/>
                  </a:solidFill>
                  <a:latin typeface="IBM Plex Sans KR Medium" charset="0"/>
                  <a:ea typeface="IBM Plex Sans KR Medium" charset="0"/>
                </a:rPr>
                <a:t>Windows 10</a:t>
              </a:r>
              <a:endParaRPr lang="ko-KR" altLang="en-US" sz="1600">
                <a:solidFill>
                  <a:srgbClr val="000000"/>
                </a:solidFill>
                <a:latin typeface="IBM Plex Sans KR Medium" charset="0"/>
                <a:ea typeface="IBM Plex Sans KR Medium" charset="0"/>
              </a:endParaRPr>
            </a:p>
          </p:txBody>
        </p:sp>
      </p:grpSp>
      <p:pic>
        <p:nvPicPr>
          <p:cNvPr id="4098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0250" y="204470"/>
            <a:ext cx="724535" cy="724535"/>
          </a:xfrm>
          <a:prstGeom prst="rect">
            <a:avLst/>
          </a:prstGeom>
          <a:noFill/>
        </p:spPr>
      </p:pic>
      <p:grpSp>
        <p:nvGrpSpPr>
          <p:cNvPr id="35" name="Group 5"/>
          <p:cNvGrpSpPr/>
          <p:nvPr/>
        </p:nvGrpSpPr>
        <p:grpSpPr>
          <a:xfrm>
            <a:off x="36830" y="1613535"/>
            <a:ext cx="2211705" cy="894715"/>
            <a:chOff x="36830" y="1613535"/>
            <a:chExt cx="2211705" cy="894715"/>
          </a:xfrm>
        </p:grpSpPr>
        <p:sp>
          <p:nvSpPr>
            <p:cNvPr id="20" name="Rect 0"/>
            <p:cNvSpPr txBox="1">
              <a:spLocks/>
            </p:cNvSpPr>
            <p:nvPr/>
          </p:nvSpPr>
          <p:spPr>
            <a:xfrm>
              <a:off x="36830" y="1613535"/>
              <a:ext cx="805815" cy="64706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3600">
                  <a:solidFill>
                    <a:srgbClr val="000000"/>
                  </a:solidFill>
                  <a:latin typeface="IBM Plex Sans KR Medium" charset="0"/>
                  <a:ea typeface="IBM Plex Sans KR Medium" charset="0"/>
                </a:rPr>
                <a:t>DB</a:t>
              </a:r>
              <a:endParaRPr lang="ko-KR" altLang="en-US" sz="3600">
                <a:solidFill>
                  <a:srgbClr val="000000"/>
                </a:solidFill>
                <a:latin typeface="IBM Plex Sans KR Medium" charset="0"/>
                <a:ea typeface="IBM Plex Sans KR Medium" charset="0"/>
              </a:endParaRPr>
            </a:p>
          </p:txBody>
        </p:sp>
        <p:sp>
          <p:nvSpPr>
            <p:cNvPr id="21" name="Rect 0"/>
            <p:cNvSpPr txBox="1">
              <a:spLocks/>
            </p:cNvSpPr>
            <p:nvPr/>
          </p:nvSpPr>
          <p:spPr>
            <a:xfrm>
              <a:off x="203200" y="2169795"/>
              <a:ext cx="2044700" cy="33909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600">
                  <a:solidFill>
                    <a:srgbClr val="000000"/>
                  </a:solidFill>
                  <a:latin typeface="IBM Plex Sans KR Medium" charset="0"/>
                  <a:ea typeface="IBM Plex Sans KR Medium" charset="0"/>
                </a:rPr>
                <a:t>Oracle 11g / tomcat</a:t>
              </a:r>
              <a:endParaRPr lang="ko-KR" altLang="en-US" sz="1600">
                <a:solidFill>
                  <a:srgbClr val="000000"/>
                </a:solidFill>
                <a:latin typeface="IBM Plex Sans KR Medium" charset="0"/>
                <a:ea typeface="IBM Plex Sans KR Medium" charset="0"/>
              </a:endParaRPr>
            </a:p>
          </p:txBody>
        </p:sp>
      </p:grpSp>
      <p:grpSp>
        <p:nvGrpSpPr>
          <p:cNvPr id="31" name="Group 5"/>
          <p:cNvGrpSpPr/>
          <p:nvPr/>
        </p:nvGrpSpPr>
        <p:grpSpPr>
          <a:xfrm>
            <a:off x="2565400" y="1613535"/>
            <a:ext cx="2143760" cy="1086485"/>
            <a:chOff x="2565400" y="1613535"/>
            <a:chExt cx="2143760" cy="1086485"/>
          </a:xfrm>
        </p:grpSpPr>
        <p:pic>
          <p:nvPicPr>
            <p:cNvPr id="4100" name="Picture 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65400" y="1613535"/>
              <a:ext cx="1076960" cy="1086485"/>
            </a:xfrm>
            <a:prstGeom prst="rect">
              <a:avLst/>
            </a:prstGeom>
            <a:noFill/>
          </p:spPr>
        </p:pic>
        <p:pic>
          <p:nvPicPr>
            <p:cNvPr id="4102" name="Picture 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84625" y="1852295"/>
              <a:ext cx="724535" cy="724535"/>
            </a:xfrm>
            <a:prstGeom prst="rect">
              <a:avLst/>
            </a:prstGeom>
            <a:noFill/>
          </p:spPr>
        </p:pic>
      </p:grpSp>
      <p:grpSp>
        <p:nvGrpSpPr>
          <p:cNvPr id="34" name="Group 5"/>
          <p:cNvGrpSpPr/>
          <p:nvPr/>
        </p:nvGrpSpPr>
        <p:grpSpPr>
          <a:xfrm>
            <a:off x="36830" y="3035935"/>
            <a:ext cx="4228465" cy="882650"/>
            <a:chOff x="36830" y="3035935"/>
            <a:chExt cx="4228465" cy="882650"/>
          </a:xfrm>
        </p:grpSpPr>
        <p:sp>
          <p:nvSpPr>
            <p:cNvPr id="24" name="Rect 0"/>
            <p:cNvSpPr txBox="1">
              <a:spLocks/>
            </p:cNvSpPr>
            <p:nvPr/>
          </p:nvSpPr>
          <p:spPr>
            <a:xfrm>
              <a:off x="36830" y="3035935"/>
              <a:ext cx="4228465" cy="64706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3600">
                  <a:solidFill>
                    <a:srgbClr val="000000"/>
                  </a:solidFill>
                  <a:latin typeface="IBM Plex Sans KR Medium" charset="0"/>
                  <a:ea typeface="IBM Plex Sans KR Medium" charset="0"/>
                </a:rPr>
                <a:t>Development Tools</a:t>
              </a:r>
              <a:endParaRPr lang="ko-KR" altLang="en-US" sz="3600">
                <a:solidFill>
                  <a:srgbClr val="000000"/>
                </a:solidFill>
                <a:latin typeface="IBM Plex Sans KR Medium" charset="0"/>
                <a:ea typeface="IBM Plex Sans KR Medium" charset="0"/>
              </a:endParaRPr>
            </a:p>
          </p:txBody>
        </p:sp>
        <p:sp>
          <p:nvSpPr>
            <p:cNvPr id="25" name="Rect 0"/>
            <p:cNvSpPr txBox="1">
              <a:spLocks/>
            </p:cNvSpPr>
            <p:nvPr/>
          </p:nvSpPr>
          <p:spPr>
            <a:xfrm>
              <a:off x="203200" y="3579495"/>
              <a:ext cx="857885" cy="33909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600">
                  <a:solidFill>
                    <a:srgbClr val="000000"/>
                  </a:solidFill>
                  <a:latin typeface="IBM Plex Sans KR Medium" charset="0"/>
                  <a:ea typeface="IBM Plex Sans KR Medium" charset="0"/>
                </a:rPr>
                <a:t>Eclipse</a:t>
              </a:r>
              <a:endParaRPr lang="ko-KR" altLang="en-US" sz="1600">
                <a:solidFill>
                  <a:srgbClr val="000000"/>
                </a:solidFill>
                <a:latin typeface="IBM Plex Sans KR Medium" charset="0"/>
                <a:ea typeface="IBM Plex Sans KR Medium" charset="0"/>
              </a:endParaRPr>
            </a:p>
          </p:txBody>
        </p:sp>
      </p:grpSp>
      <p:pic>
        <p:nvPicPr>
          <p:cNvPr id="4104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3420" y="3035935"/>
            <a:ext cx="724535" cy="724535"/>
          </a:xfrm>
          <a:prstGeom prst="rect">
            <a:avLst/>
          </a:prstGeom>
          <a:noFill/>
        </p:spPr>
      </p:pic>
      <p:grpSp>
        <p:nvGrpSpPr>
          <p:cNvPr id="33" name="Group 5"/>
          <p:cNvGrpSpPr/>
          <p:nvPr/>
        </p:nvGrpSpPr>
        <p:grpSpPr>
          <a:xfrm>
            <a:off x="36830" y="4445635"/>
            <a:ext cx="5409565" cy="1229995"/>
            <a:chOff x="36830" y="4445635"/>
            <a:chExt cx="5409565" cy="1229995"/>
          </a:xfrm>
        </p:grpSpPr>
        <p:sp>
          <p:nvSpPr>
            <p:cNvPr id="27" name="Rect 0"/>
            <p:cNvSpPr txBox="1">
              <a:spLocks/>
            </p:cNvSpPr>
            <p:nvPr/>
          </p:nvSpPr>
          <p:spPr>
            <a:xfrm>
              <a:off x="36830" y="4445635"/>
              <a:ext cx="2213610" cy="647065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3600">
                  <a:solidFill>
                    <a:srgbClr val="000000"/>
                  </a:solidFill>
                  <a:latin typeface="IBM Plex Sans KR Medium" charset="0"/>
                  <a:ea typeface="IBM Plex Sans KR Medium" charset="0"/>
                </a:rPr>
                <a:t>Language</a:t>
              </a:r>
              <a:endParaRPr lang="ko-KR" altLang="en-US" sz="3600">
                <a:solidFill>
                  <a:srgbClr val="000000"/>
                </a:solidFill>
                <a:latin typeface="IBM Plex Sans KR Medium" charset="0"/>
                <a:ea typeface="IBM Plex Sans KR Medium" charset="0"/>
              </a:endParaRPr>
            </a:p>
          </p:txBody>
        </p:sp>
        <p:sp>
          <p:nvSpPr>
            <p:cNvPr id="28" name="Rect 0"/>
            <p:cNvSpPr txBox="1">
              <a:spLocks/>
            </p:cNvSpPr>
            <p:nvPr/>
          </p:nvSpPr>
          <p:spPr>
            <a:xfrm>
              <a:off x="203200" y="5090160"/>
              <a:ext cx="5243195" cy="585470"/>
            </a:xfrm>
            <a:prstGeom prst="rect">
              <a:avLst/>
            </a:prstGeom>
            <a:noFill/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1600">
                  <a:solidFill>
                    <a:srgbClr val="000000"/>
                  </a:solidFill>
                  <a:latin typeface="IBM Plex Sans KR Medium" charset="0"/>
                  <a:ea typeface="IBM Plex Sans KR Medium" charset="0"/>
                </a:rPr>
                <a:t>Java, Servlet/JSP, EL, JSTL</a:t>
              </a:r>
              <a:br>
                <a:rPr sz="1600">
                  <a:solidFill>
                    <a:srgbClr val="000000"/>
                  </a:solidFill>
                  <a:latin typeface="IBM Plex Sans KR Medium" charset="0"/>
                  <a:ea typeface="IBM Plex Sans KR Medium" charset="0"/>
                </a:rPr>
              </a:br>
              <a:r>
                <a:rPr sz="1600">
                  <a:solidFill>
                    <a:srgbClr val="000000"/>
                  </a:solidFill>
                  <a:latin typeface="IBM Plex Sans KR Medium" charset="0"/>
                  <a:ea typeface="IBM Plex Sans KR Medium" charset="0"/>
                </a:rPr>
                <a:t>HTML, CSS3, XML, JavaScript, Jquery, Bootstrap, Ajax</a:t>
              </a:r>
              <a:endParaRPr lang="ko-KR" altLang="en-US" sz="1600">
                <a:solidFill>
                  <a:srgbClr val="000000"/>
                </a:solidFill>
                <a:latin typeface="IBM Plex Sans KR Medium" charset="0"/>
                <a:ea typeface="IBM Plex Sans KR Medium" charset="0"/>
              </a:endParaRPr>
            </a:p>
          </p:txBody>
        </p:sp>
      </p:grpSp>
      <p:grpSp>
        <p:nvGrpSpPr>
          <p:cNvPr id="32" name="Group 5"/>
          <p:cNvGrpSpPr/>
          <p:nvPr/>
        </p:nvGrpSpPr>
        <p:grpSpPr>
          <a:xfrm>
            <a:off x="36830" y="5780405"/>
            <a:ext cx="7201535" cy="736600"/>
            <a:chOff x="36830" y="5780405"/>
            <a:chExt cx="7201535" cy="736600"/>
          </a:xfrm>
        </p:grpSpPr>
        <p:pic>
          <p:nvPicPr>
            <p:cNvPr id="4106" name="Picture 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830" y="5780405"/>
              <a:ext cx="724535" cy="724535"/>
            </a:xfrm>
            <a:prstGeom prst="rect">
              <a:avLst/>
            </a:prstGeom>
            <a:noFill/>
          </p:spPr>
        </p:pic>
        <p:pic>
          <p:nvPicPr>
            <p:cNvPr id="4108" name="Picture 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86375" y="5792470"/>
              <a:ext cx="724535" cy="724535"/>
            </a:xfrm>
            <a:prstGeom prst="rect">
              <a:avLst/>
            </a:prstGeom>
            <a:noFill/>
          </p:spPr>
        </p:pic>
        <p:pic>
          <p:nvPicPr>
            <p:cNvPr id="4110" name="Picture 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1405" y="5885180"/>
              <a:ext cx="1076960" cy="514985"/>
            </a:xfrm>
            <a:prstGeom prst="rect">
              <a:avLst/>
            </a:prstGeom>
            <a:noFill/>
          </p:spPr>
        </p:pic>
        <p:pic>
          <p:nvPicPr>
            <p:cNvPr id="4112" name="Picture 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1920" y="5780405"/>
              <a:ext cx="724535" cy="724535"/>
            </a:xfrm>
            <a:prstGeom prst="rect">
              <a:avLst/>
            </a:prstGeom>
            <a:noFill/>
          </p:spPr>
        </p:pic>
        <p:pic>
          <p:nvPicPr>
            <p:cNvPr id="4114" name="Picture 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6950" y="5780405"/>
              <a:ext cx="724535" cy="724535"/>
            </a:xfrm>
            <a:prstGeom prst="rect">
              <a:avLst/>
            </a:prstGeom>
            <a:noFill/>
          </p:spPr>
        </p:pic>
        <p:pic>
          <p:nvPicPr>
            <p:cNvPr id="4116" name="Picture "/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11345" y="5780405"/>
              <a:ext cx="724535" cy="724535"/>
            </a:xfrm>
            <a:prstGeom prst="rect">
              <a:avLst/>
            </a:prstGeom>
            <a:noFill/>
          </p:spPr>
        </p:pic>
        <p:pic>
          <p:nvPicPr>
            <p:cNvPr id="4118" name="Picture "/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1860" y="5780405"/>
              <a:ext cx="724535" cy="724535"/>
            </a:xfrm>
            <a:prstGeom prst="rect">
              <a:avLst/>
            </a:prstGeom>
            <a:noFill/>
          </p:spPr>
        </p:pic>
        <p:pic>
          <p:nvPicPr>
            <p:cNvPr id="4120" name="Picture "/>
            <p:cNvPicPr>
              <a:picLocks noChangeAspect="1"/>
            </p:cNvPicPr>
            <p:nvPr/>
          </p:nvPicPr>
          <p:blipFill rotWithShape="1"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86890" y="5792470"/>
              <a:ext cx="724535" cy="724535"/>
            </a:xfrm>
            <a:prstGeom prst="rect">
              <a:avLst/>
            </a:prstGeom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-608965"/>
            <a:ext cx="12192635" cy="812863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4069080" y="2105660"/>
            <a:ext cx="1356995" cy="264731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600">
                <a:solidFill>
                  <a:srgbClr val="A1A1A1"/>
                </a:solidFill>
                <a:latin typeface="아리따-돋움(TTF)-Light" charset="0"/>
                <a:ea typeface="아리따-돋움(TTF)-Light" charset="0"/>
              </a:rPr>
              <a:t>4</a:t>
            </a:r>
            <a:endParaRPr lang="ko-KR" altLang="en-US" sz="16600">
              <a:solidFill>
                <a:srgbClr val="A1A1A1"/>
              </a:solidFill>
              <a:latin typeface="아리따-돋움(TTF)-Light" charset="0"/>
              <a:ea typeface="아리따-돋움(TTF)-Light" charset="0"/>
            </a:endParaRPr>
          </a:p>
        </p:txBody>
      </p:sp>
      <p:cxnSp>
        <p:nvCxnSpPr>
          <p:cNvPr id="51" name="Rect 0"/>
          <p:cNvCxnSpPr/>
          <p:nvPr/>
        </p:nvCxnSpPr>
        <p:spPr>
          <a:xfrm>
            <a:off x="4665345" y="1928495"/>
            <a:ext cx="3453130" cy="635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t 0"/>
          <p:cNvCxnSpPr/>
          <p:nvPr/>
        </p:nvCxnSpPr>
        <p:spPr>
          <a:xfrm>
            <a:off x="4665345" y="4933950"/>
            <a:ext cx="3453130" cy="635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t 0"/>
          <p:cNvCxnSpPr/>
          <p:nvPr/>
        </p:nvCxnSpPr>
        <p:spPr>
          <a:xfrm>
            <a:off x="8122920" y="1916430"/>
            <a:ext cx="635" cy="3026410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t 0"/>
          <p:cNvCxnSpPr/>
          <p:nvPr/>
        </p:nvCxnSpPr>
        <p:spPr>
          <a:xfrm>
            <a:off x="4665345" y="1920240"/>
            <a:ext cx="635" cy="596265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t 0"/>
          <p:cNvCxnSpPr/>
          <p:nvPr/>
        </p:nvCxnSpPr>
        <p:spPr>
          <a:xfrm>
            <a:off x="4665345" y="4345940"/>
            <a:ext cx="635" cy="596265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 0"/>
          <p:cNvSpPr>
            <a:spLocks/>
          </p:cNvSpPr>
          <p:nvPr/>
        </p:nvSpPr>
        <p:spPr>
          <a:xfrm>
            <a:off x="6299200" y="4390390"/>
            <a:ext cx="191135" cy="191135"/>
          </a:xfrm>
          <a:prstGeom prst="ellipse">
            <a:avLst/>
          </a:prstGeom>
          <a:solidFill>
            <a:srgbClr val="E0D6D4"/>
          </a:solidFill>
          <a:ln w="1270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24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5335270" y="2550160"/>
            <a:ext cx="2385695" cy="7086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spc="2000">
                <a:solidFill>
                  <a:schemeClr val="bg1"/>
                </a:solidFill>
                <a:latin typeface="IBM Plex Sans KR Medium" charset="0"/>
                <a:ea typeface="IBM Plex Sans KR Medium" charset="0"/>
              </a:rPr>
              <a:t>Team3</a:t>
            </a:r>
            <a:endParaRPr lang="ko-KR" altLang="en-US" sz="2000">
              <a:solidFill>
                <a:schemeClr val="bg1"/>
              </a:solidFill>
              <a:latin typeface="IBM Plex Sans KR Medium" charset="0"/>
              <a:ea typeface="IBM Plex Sans KR Medium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spc="2000">
                <a:solidFill>
                  <a:schemeClr val="bg1"/>
                </a:solidFill>
                <a:latin typeface="IBM Plex Sans KR Medium" charset="0"/>
                <a:ea typeface="IBM Plex Sans KR Medium" charset="0"/>
              </a:rPr>
              <a:t>Tripia</a:t>
            </a:r>
            <a:endParaRPr lang="ko-KR" altLang="en-US" sz="2000">
              <a:solidFill>
                <a:schemeClr val="bg1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5483225" y="3321685"/>
            <a:ext cx="2127885" cy="101600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spc="2000">
                <a:solidFill>
                  <a:srgbClr val="FFFFFF"/>
                </a:solidFill>
                <a:latin typeface="IBM Plex Sans KR Medium" charset="0"/>
                <a:ea typeface="IBM Plex Sans KR Medium" charset="0"/>
              </a:rPr>
              <a:t>화면</a:t>
            </a:r>
            <a:endParaRPr lang="ko-KR" altLang="en-US" sz="2000">
              <a:solidFill>
                <a:srgbClr val="FFFFFF"/>
              </a:solidFill>
              <a:latin typeface="IBM Plex Sans KR Medium" charset="0"/>
              <a:ea typeface="IBM Plex Sans KR Medium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spc="2000">
                <a:solidFill>
                  <a:srgbClr val="FFFFFF"/>
                </a:solidFill>
                <a:latin typeface="IBM Plex Sans KR Medium" charset="0"/>
                <a:ea typeface="IBM Plex Sans KR Medium" charset="0"/>
              </a:rPr>
              <a:t>및</a:t>
            </a:r>
            <a:endParaRPr lang="ko-KR" altLang="en-US" sz="2000">
              <a:solidFill>
                <a:srgbClr val="FFFFFF"/>
              </a:solidFill>
              <a:latin typeface="IBM Plex Sans KR Medium" charset="0"/>
              <a:ea typeface="IBM Plex Sans KR Medium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spc="2000">
                <a:solidFill>
                  <a:srgbClr val="FFFFFF"/>
                </a:solidFill>
                <a:latin typeface="IBM Plex Sans KR Medium" charset="0"/>
                <a:ea typeface="IBM Plex Sans KR Medium" charset="0"/>
              </a:rPr>
              <a:t>기술설명</a:t>
            </a:r>
            <a:endParaRPr lang="ko-KR" altLang="en-US" sz="2000">
              <a:solidFill>
                <a:srgbClr val="FFFFFF"/>
              </a:solidFill>
              <a:latin typeface="IBM Plex Sans KR Medium" charset="0"/>
              <a:ea typeface="IBM Plex Sans KR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9525" y="0"/>
            <a:ext cx="4290695" cy="685863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cxnSp>
        <p:nvCxnSpPr>
          <p:cNvPr id="6" name="Rect 0"/>
          <p:cNvCxnSpPr/>
          <p:nvPr/>
        </p:nvCxnSpPr>
        <p:spPr>
          <a:xfrm>
            <a:off x="9488170" y="1261745"/>
            <a:ext cx="1647825" cy="635"/>
          </a:xfrm>
          <a:prstGeom prst="line">
            <a:avLst/>
          </a:prstGeom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>
            <a:off x="9747885" y="625475"/>
            <a:ext cx="217551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3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Main</a:t>
            </a:r>
            <a:endParaRPr lang="ko-KR" altLang="en-US" sz="3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cxnSp>
        <p:nvCxnSpPr>
          <p:cNvPr id="8" name="Rect 0"/>
          <p:cNvCxnSpPr/>
          <p:nvPr/>
        </p:nvCxnSpPr>
        <p:spPr>
          <a:xfrm>
            <a:off x="11167745" y="1285875"/>
            <a:ext cx="16510" cy="635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t 0"/>
          <p:cNvCxnSpPr/>
          <p:nvPr/>
        </p:nvCxnSpPr>
        <p:spPr>
          <a:xfrm>
            <a:off x="11239500" y="1357630"/>
            <a:ext cx="16510" cy="635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 0"/>
          <p:cNvSpPr txBox="1">
            <a:spLocks/>
          </p:cNvSpPr>
          <p:nvPr/>
        </p:nvSpPr>
        <p:spPr>
          <a:xfrm>
            <a:off x="407035" y="1095375"/>
            <a:ext cx="4646295" cy="84740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215900" rIns="89535" bIns="107950" anchor="t">
            <a:spAutoFit/>
          </a:bodyPr>
          <a:lstStyle/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메인 화면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lang="ko-KR"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상단 바에서 게시판으로 이동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lang="ko-KR"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Footer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lang="ko-KR"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Tripia 협력사, 동영상, sns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텍스트 상자 93"/>
          <p:cNvSpPr txBox="1">
            <a:spLocks/>
          </p:cNvSpPr>
          <p:nvPr/>
        </p:nvSpPr>
        <p:spPr>
          <a:xfrm>
            <a:off x="5909310" y="2818765"/>
            <a:ext cx="336359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1800">
                <a:latin typeface="맑은 고딕" charset="0"/>
                <a:ea typeface="맑은 고딕" charset="0"/>
              </a:rPr>
              <a:t>메인 사진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12" name="그림 24" descr="C:/Users/82102/AppData/Roaming/PolarisOffice/ETemp/22164_17286144/fImage297544961976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17695" y="1905000"/>
            <a:ext cx="7741920" cy="4020185"/>
          </a:xfrm>
          <a:prstGeom prst="rect"/>
          <a:noFill/>
        </p:spPr>
      </p:pic>
      <p:pic>
        <p:nvPicPr>
          <p:cNvPr id="13" name="그림 25" descr="C:/Users/82102/AppData/Roaming/PolarisOffice/ETemp/22164_17286144/fImage350238962338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14545" y="1937385"/>
            <a:ext cx="7306310" cy="454342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7343775" y="0"/>
            <a:ext cx="4848860" cy="685863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cxnSp>
        <p:nvCxnSpPr>
          <p:cNvPr id="6" name="Rect 0"/>
          <p:cNvCxnSpPr/>
          <p:nvPr/>
        </p:nvCxnSpPr>
        <p:spPr>
          <a:xfrm>
            <a:off x="530860" y="1261745"/>
            <a:ext cx="1888490" cy="1270"/>
          </a:xfrm>
          <a:prstGeom prst="line">
            <a:avLst/>
          </a:prstGeom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>
            <a:off x="648970" y="612775"/>
            <a:ext cx="184404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3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회원가입</a:t>
            </a:r>
            <a:endParaRPr lang="ko-KR" altLang="en-US" sz="3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8588375" y="1981835"/>
            <a:ext cx="2600960" cy="30619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215900" rIns="89535" bIns="107950" anchor="t">
            <a:spAutoFit/>
          </a:bodyPr>
          <a:lstStyle/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프로필 사진 등록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아이디 중복 체크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9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220" y="1439545"/>
            <a:ext cx="6324600" cy="52774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도형 92"/>
          <p:cNvSpPr>
            <a:spLocks/>
          </p:cNvSpPr>
          <p:nvPr/>
        </p:nvSpPr>
        <p:spPr>
          <a:xfrm>
            <a:off x="-3810" y="0"/>
            <a:ext cx="4848860" cy="685863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4645660" y="0"/>
            <a:ext cx="7546975" cy="685863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cxnSp>
        <p:nvCxnSpPr>
          <p:cNvPr id="17" name="Rect 0"/>
          <p:cNvCxnSpPr/>
          <p:nvPr/>
        </p:nvCxnSpPr>
        <p:spPr>
          <a:xfrm>
            <a:off x="9732010" y="948055"/>
            <a:ext cx="1888490" cy="1270"/>
          </a:xfrm>
          <a:prstGeom prst="line">
            <a:avLst/>
          </a:prstGeom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 0"/>
          <p:cNvSpPr txBox="1">
            <a:spLocks/>
          </p:cNvSpPr>
          <p:nvPr/>
        </p:nvSpPr>
        <p:spPr>
          <a:xfrm>
            <a:off x="10024745" y="299085"/>
            <a:ext cx="184404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3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로그인</a:t>
            </a:r>
            <a:endParaRPr lang="ko-KR" altLang="en-US" sz="3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337820" y="1684020"/>
            <a:ext cx="4128135" cy="30619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215900" rIns="89535" bIns="107950" anchor="t">
            <a:spAutoFit/>
          </a:bodyPr>
          <a:lstStyle/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아이디 쿠키 저장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아이디와 비밀번호 불일치 검사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0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2825" y="1042670"/>
            <a:ext cx="7884795" cy="565848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7343775" y="0"/>
            <a:ext cx="4848860" cy="685863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cxnSp>
        <p:nvCxnSpPr>
          <p:cNvPr id="6" name="Rect 0"/>
          <p:cNvCxnSpPr/>
          <p:nvPr/>
        </p:nvCxnSpPr>
        <p:spPr>
          <a:xfrm>
            <a:off x="530860" y="1261745"/>
            <a:ext cx="1888490" cy="1270"/>
          </a:xfrm>
          <a:prstGeom prst="line">
            <a:avLst/>
          </a:prstGeom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>
            <a:off x="492125" y="612775"/>
            <a:ext cx="217551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3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마이페이지</a:t>
            </a:r>
            <a:endParaRPr lang="ko-KR" altLang="en-US" sz="3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8585200" y="922655"/>
            <a:ext cx="2743835" cy="4882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7663180" y="1173480"/>
            <a:ext cx="4128770" cy="4416425"/>
          </a:xfrm>
          <a:prstGeom prst="rect">
            <a:avLst/>
          </a:prstGeom>
          <a:noFill/>
          <a:ln w="0">
            <a:noFill/>
            <a:prstDash/>
          </a:ln>
        </p:spPr>
        <p:txBody>
          <a:bodyPr wrap="square" lIns="89535" tIns="215900" rIns="89535" bIns="107950" numCol="1" vert="horz" anchor="t">
            <a:spAutoFit/>
          </a:bodyPr>
          <a:lstStyle/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-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비밀번호 일치시 회원정보 수정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비밀번호 확인 후 탈퇴 가능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2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 </a:t>
            </a: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관리자는 회원리스트 확인 가능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관리자 회원 삭제 가능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7868285" y="836295"/>
            <a:ext cx="17627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400">
                <a:solidFill>
                  <a:schemeClr val="accent1">
                    <a:lumMod val="75000"/>
                    <a:lumOff val="0"/>
                  </a:schemeClr>
                </a:solidFill>
                <a:latin typeface="서울남산체 B" charset="0"/>
                <a:ea typeface="서울남산체 B" charset="0"/>
              </a:rPr>
              <a:t>일반 회원</a:t>
            </a:r>
            <a:endParaRPr lang="ko-KR" altLang="en-US" sz="2400">
              <a:solidFill>
                <a:schemeClr val="accent1">
                  <a:lumMod val="75000"/>
                  <a:lumOff val="0"/>
                </a:schemeClr>
              </a:solidFill>
              <a:latin typeface="서울남산체 B" charset="0"/>
              <a:ea typeface="서울남산체 B" charset="0"/>
            </a:endParaRPr>
          </a:p>
        </p:txBody>
      </p:sp>
      <p:cxnSp>
        <p:nvCxnSpPr>
          <p:cNvPr id="11" name="Rect 0"/>
          <p:cNvCxnSpPr/>
          <p:nvPr/>
        </p:nvCxnSpPr>
        <p:spPr>
          <a:xfrm>
            <a:off x="7835900" y="1376045"/>
            <a:ext cx="1691640" cy="635"/>
          </a:xfrm>
          <a:prstGeom prst="line">
            <a:avLst/>
          </a:prstGeom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ect 0"/>
          <p:cNvSpPr txBox="1">
            <a:spLocks/>
          </p:cNvSpPr>
          <p:nvPr/>
        </p:nvSpPr>
        <p:spPr>
          <a:xfrm rot="0">
            <a:off x="7920990" y="2327275"/>
            <a:ext cx="1763395" cy="4629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sz="2400">
                <a:solidFill>
                  <a:schemeClr val="accent1">
                    <a:lumMod val="75000"/>
                    <a:lumOff val="0"/>
                  </a:schemeClr>
                </a:solidFill>
                <a:latin typeface="서울남산체 B" charset="0"/>
                <a:ea typeface="서울남산체 B" charset="0"/>
              </a:rPr>
              <a:t>관리자</a:t>
            </a:r>
            <a:endParaRPr lang="ko-KR" altLang="en-US" sz="2400">
              <a:solidFill>
                <a:schemeClr val="accent1">
                  <a:lumMod val="75000"/>
                  <a:lumOff val="0"/>
                </a:schemeClr>
              </a:solidFill>
              <a:latin typeface="서울남산체 B" charset="0"/>
              <a:ea typeface="서울남산체 B" charset="0"/>
            </a:endParaRPr>
          </a:p>
        </p:txBody>
      </p:sp>
      <p:cxnSp>
        <p:nvCxnSpPr>
          <p:cNvPr id="13" name="Rect 0"/>
          <p:cNvCxnSpPr/>
          <p:nvPr/>
        </p:nvCxnSpPr>
        <p:spPr>
          <a:xfrm rot="0">
            <a:off x="7888605" y="2867025"/>
            <a:ext cx="1192530" cy="1270"/>
          </a:xfrm>
          <a:prstGeom prst="line"/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9" descr="C:/Users/82102/AppData/Roaming/PolarisOffice/ETemp/22164_17286144/fImage147470886976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59740" y="1576705"/>
            <a:ext cx="6372860" cy="4959985"/>
          </a:xfrm>
          <a:prstGeom prst="rect"/>
          <a:noFill/>
        </p:spPr>
      </p:pic>
      <p:pic>
        <p:nvPicPr>
          <p:cNvPr id="15" name="그림 20" descr="C:/Users/82102/AppData/Roaming/PolarisOffice/ETemp/22164_17286144/fImage153118887338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81000" y="1560195"/>
            <a:ext cx="6763385" cy="497014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0"/>
            <a:ext cx="12192635" cy="685863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pic>
        <p:nvPicPr>
          <p:cNvPr id="5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500" y="0"/>
            <a:ext cx="10287635" cy="6858635"/>
          </a:xfrm>
          <a:prstGeom prst="rect">
            <a:avLst/>
          </a:prstGeom>
          <a:noFill/>
        </p:spPr>
      </p:pic>
      <p:sp>
        <p:nvSpPr>
          <p:cNvPr id="3" name="Rect 0"/>
          <p:cNvSpPr>
            <a:spLocks/>
          </p:cNvSpPr>
          <p:nvPr/>
        </p:nvSpPr>
        <p:spPr>
          <a:xfrm>
            <a:off x="-1684655" y="-569595"/>
            <a:ext cx="6339205" cy="8026400"/>
          </a:xfrm>
          <a:prstGeom prst="parallelogram">
            <a:avLst>
              <a:gd name="adj" fmla="val 23772"/>
            </a:avLst>
          </a:prstGeom>
          <a:solidFill>
            <a:schemeClr val="tx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84" name="Rect 0"/>
          <p:cNvSpPr>
            <a:spLocks/>
          </p:cNvSpPr>
          <p:nvPr/>
        </p:nvSpPr>
        <p:spPr>
          <a:xfrm>
            <a:off x="7785735" y="-569595"/>
            <a:ext cx="6339205" cy="8026400"/>
          </a:xfrm>
          <a:prstGeom prst="parallelogram">
            <a:avLst>
              <a:gd name="adj" fmla="val 23772"/>
            </a:avLst>
          </a:prstGeom>
          <a:solidFill>
            <a:schemeClr val="tx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96" name="Rect 0"/>
          <p:cNvSpPr>
            <a:spLocks/>
          </p:cNvSpPr>
          <p:nvPr/>
        </p:nvSpPr>
        <p:spPr>
          <a:xfrm>
            <a:off x="2969260" y="-569595"/>
            <a:ext cx="6339205" cy="8026400"/>
          </a:xfrm>
          <a:prstGeom prst="parallelogram">
            <a:avLst>
              <a:gd name="adj" fmla="val 23772"/>
            </a:avLst>
          </a:prstGeom>
          <a:solidFill>
            <a:schemeClr val="tx1">
              <a:alpha val="52987"/>
            </a:schemeClr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30" name="Rect 0"/>
          <p:cNvSpPr>
            <a:spLocks/>
          </p:cNvSpPr>
          <p:nvPr/>
        </p:nvSpPr>
        <p:spPr>
          <a:xfrm>
            <a:off x="5740400" y="5116830"/>
            <a:ext cx="185420" cy="52387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endParaRPr lang="ko-KR" altLang="en-US" sz="2800">
              <a:solidFill>
                <a:srgbClr val="E0D6D4"/>
              </a:solidFill>
              <a:latin typeface="IBM Plex Sans KR Medium" charset="0"/>
              <a:ea typeface="IBM Plex Sans KR Medium" charset="0"/>
            </a:endParaRPr>
          </a:p>
        </p:txBody>
      </p:sp>
      <p:grpSp>
        <p:nvGrpSpPr>
          <p:cNvPr id="31" name="Group 5"/>
          <p:cNvGrpSpPr/>
          <p:nvPr/>
        </p:nvGrpSpPr>
        <p:grpSpPr>
          <a:xfrm>
            <a:off x="5247640" y="5116830"/>
            <a:ext cx="1181100" cy="538480"/>
            <a:chOff x="5247640" y="5116830"/>
            <a:chExt cx="1181100" cy="538480"/>
          </a:xfrm>
        </p:grpSpPr>
        <p:sp>
          <p:nvSpPr>
            <p:cNvPr id="35" name="Rect 0"/>
            <p:cNvSpPr>
              <a:spLocks/>
            </p:cNvSpPr>
            <p:nvPr/>
          </p:nvSpPr>
          <p:spPr>
            <a:xfrm>
              <a:off x="5247640" y="5116830"/>
              <a:ext cx="185420" cy="523875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2800">
                <a:solidFill>
                  <a:srgbClr val="E0D6D4"/>
                </a:solidFill>
                <a:latin typeface="IBM Plex Sans KR Medium" charset="0"/>
                <a:ea typeface="IBM Plex Sans KR Medium" charset="0"/>
              </a:endParaRPr>
            </a:p>
          </p:txBody>
        </p:sp>
        <p:sp>
          <p:nvSpPr>
            <p:cNvPr id="33" name="Rect 0"/>
            <p:cNvSpPr>
              <a:spLocks/>
            </p:cNvSpPr>
            <p:nvPr/>
          </p:nvSpPr>
          <p:spPr>
            <a:xfrm>
              <a:off x="6242685" y="5132070"/>
              <a:ext cx="185420" cy="523875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2800">
                <a:solidFill>
                  <a:srgbClr val="E0D6D4"/>
                </a:solidFill>
                <a:latin typeface="IBM Plex Sans KR Medium" charset="0"/>
                <a:ea typeface="IBM Plex Sans KR Medium" charset="0"/>
              </a:endParaRPr>
            </a:p>
          </p:txBody>
        </p:sp>
      </p:grpSp>
      <p:sp>
        <p:nvSpPr>
          <p:cNvPr id="79" name="Rect 0"/>
          <p:cNvSpPr>
            <a:spLocks/>
          </p:cNvSpPr>
          <p:nvPr/>
        </p:nvSpPr>
        <p:spPr>
          <a:xfrm>
            <a:off x="4885055" y="3790950"/>
            <a:ext cx="2297430" cy="2297430"/>
          </a:xfrm>
          <a:prstGeom prst="rect">
            <a:avLst/>
          </a:prstGeom>
          <a:noFill/>
          <a:ln w="3175" cap="flat" cmpd="sng">
            <a:solidFill>
              <a:srgbClr val="E0D6D4">
                <a:alpha val="6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81" name="Rect 0"/>
          <p:cNvSpPr>
            <a:spLocks/>
          </p:cNvSpPr>
          <p:nvPr/>
        </p:nvSpPr>
        <p:spPr>
          <a:xfrm>
            <a:off x="6918960" y="3526790"/>
            <a:ext cx="528320" cy="528320"/>
          </a:xfrm>
          <a:prstGeom prst="rect">
            <a:avLst/>
          </a:prstGeom>
          <a:solidFill>
            <a:srgbClr val="E0D6D4"/>
          </a:solidFill>
          <a:ln w="1270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20" name="Rect 0"/>
          <p:cNvSpPr>
            <a:spLocks/>
          </p:cNvSpPr>
          <p:nvPr/>
        </p:nvSpPr>
        <p:spPr>
          <a:xfrm>
            <a:off x="4766945" y="4956810"/>
            <a:ext cx="2533650" cy="101600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6000">
                <a:solidFill>
                  <a:schemeClr val="bg1"/>
                </a:solidFill>
                <a:latin typeface="IBM Plex Sans KR Medium" charset="0"/>
                <a:ea typeface="IBM Plex Sans KR Medium" charset="0"/>
              </a:rPr>
              <a:t>UtoPia</a:t>
            </a:r>
            <a:endParaRPr lang="ko-KR" altLang="en-US" sz="6000">
              <a:solidFill>
                <a:schemeClr val="bg1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4890135" y="4116070"/>
            <a:ext cx="2347595" cy="101600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6000">
                <a:solidFill>
                  <a:schemeClr val="bg1"/>
                </a:solidFill>
                <a:latin typeface="IBM Plex Sans KR Medium" charset="0"/>
                <a:ea typeface="IBM Plex Sans KR Medium" charset="0"/>
              </a:rPr>
              <a:t>Trip &amp;</a:t>
            </a:r>
            <a:endParaRPr lang="ko-KR" altLang="en-US" sz="6000">
              <a:solidFill>
                <a:schemeClr val="bg1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5868670" y="3492500"/>
            <a:ext cx="1096645" cy="2774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IBM Plex Sans KR Medium" charset="0"/>
                <a:ea typeface="IBM Plex Sans KR Medium" charset="0"/>
              </a:rPr>
              <a:t>Team3 Tripia</a:t>
            </a:r>
            <a:endParaRPr lang="ko-KR" altLang="en-US" sz="1200">
              <a:solidFill>
                <a:schemeClr val="bg1"/>
              </a:solidFill>
              <a:latin typeface="IBM Plex Sans KR Medium" charset="0"/>
              <a:ea typeface="IBM Plex Sans KR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7343775" y="0"/>
            <a:ext cx="4848860" cy="685863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cxnSp>
        <p:nvCxnSpPr>
          <p:cNvPr id="6" name="Rect 0"/>
          <p:cNvCxnSpPr/>
          <p:nvPr/>
        </p:nvCxnSpPr>
        <p:spPr>
          <a:xfrm>
            <a:off x="530860" y="1261745"/>
            <a:ext cx="1888490" cy="1270"/>
          </a:xfrm>
          <a:prstGeom prst="line">
            <a:avLst/>
          </a:prstGeom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>
            <a:off x="492125" y="612775"/>
            <a:ext cx="217551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3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마이페이지</a:t>
            </a:r>
            <a:endParaRPr lang="ko-KR" altLang="en-US" sz="3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8585200" y="922655"/>
            <a:ext cx="2743835" cy="4882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7707630" y="1336040"/>
            <a:ext cx="4128770" cy="3062605"/>
          </a:xfrm>
          <a:prstGeom prst="rect"/>
          <a:noFill/>
          <a:ln w="0">
            <a:noFill/>
            <a:prstDash/>
          </a:ln>
        </p:spPr>
        <p:txBody>
          <a:bodyPr wrap="square" lIns="89535" tIns="215900" rIns="89535" bIns="107950" numCol="1" vert="horz" anchor="t">
            <a:spAutoFit/>
          </a:bodyPr>
          <a:lstStyle/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-"/>
            </a:pPr>
            <a:r>
              <a:rPr lang="ko-KR"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 여행 및 개인 </a:t>
            </a: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일정관리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2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 </a:t>
            </a: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7868285" y="836295"/>
            <a:ext cx="17627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400">
                <a:solidFill>
                  <a:schemeClr val="accent1">
                    <a:lumMod val="75000"/>
                    <a:lumOff val="0"/>
                  </a:schemeClr>
                </a:solidFill>
                <a:latin typeface="서울남산체 B" charset="0"/>
                <a:ea typeface="서울남산체 B" charset="0"/>
              </a:rPr>
              <a:t>일반 회원</a:t>
            </a:r>
            <a:endParaRPr lang="ko-KR" altLang="en-US" sz="2400">
              <a:solidFill>
                <a:schemeClr val="accent1">
                  <a:lumMod val="75000"/>
                  <a:lumOff val="0"/>
                </a:schemeClr>
              </a:solidFill>
              <a:latin typeface="서울남산체 B" charset="0"/>
              <a:ea typeface="서울남산체 B" charset="0"/>
            </a:endParaRPr>
          </a:p>
        </p:txBody>
      </p:sp>
      <p:cxnSp>
        <p:nvCxnSpPr>
          <p:cNvPr id="11" name="Rect 0"/>
          <p:cNvCxnSpPr/>
          <p:nvPr/>
        </p:nvCxnSpPr>
        <p:spPr>
          <a:xfrm rot="0">
            <a:off x="7835900" y="1346200"/>
            <a:ext cx="1692275" cy="1270"/>
          </a:xfrm>
          <a:prstGeom prst="line"/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" descr="C:/Users/82102/AppData/Roaming/PolarisOffice/ETemp/22772_19765064/fImage2410233739627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7025" y="1744980"/>
            <a:ext cx="6577965" cy="467995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도형 94"/>
          <p:cNvSpPr>
            <a:spLocks/>
          </p:cNvSpPr>
          <p:nvPr/>
        </p:nvSpPr>
        <p:spPr>
          <a:xfrm>
            <a:off x="-3810" y="0"/>
            <a:ext cx="4848860" cy="685863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5" name="Rect 0"/>
          <p:cNvSpPr>
            <a:spLocks/>
          </p:cNvSpPr>
          <p:nvPr/>
        </p:nvSpPr>
        <p:spPr>
          <a:xfrm>
            <a:off x="4808220" y="0"/>
            <a:ext cx="7384415" cy="6858635"/>
          </a:xfrm>
          <a:prstGeom prst="rect">
            <a:avLst/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grpSp>
        <p:nvGrpSpPr>
          <p:cNvPr id="7" name="Group 5"/>
          <p:cNvGrpSpPr/>
          <p:nvPr/>
        </p:nvGrpSpPr>
        <p:grpSpPr>
          <a:xfrm>
            <a:off x="1196340" y="3079750"/>
            <a:ext cx="1181100" cy="538480"/>
            <a:chOff x="1196340" y="3079750"/>
            <a:chExt cx="1181100" cy="538480"/>
          </a:xfrm>
        </p:grpSpPr>
        <p:sp>
          <p:nvSpPr>
            <p:cNvPr id="13" name="Rect 0"/>
            <p:cNvSpPr>
              <a:spLocks/>
            </p:cNvSpPr>
            <p:nvPr/>
          </p:nvSpPr>
          <p:spPr>
            <a:xfrm>
              <a:off x="1689100" y="3079750"/>
              <a:ext cx="185420" cy="523875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2800">
                <a:solidFill>
                  <a:srgbClr val="E0D6D4"/>
                </a:solidFill>
                <a:latin typeface="아리따-돋움(TTF)-Light" charset="0"/>
                <a:ea typeface="아리따-돋움(TTF)-Light" charset="0"/>
              </a:endParaRPr>
            </a:p>
          </p:txBody>
        </p:sp>
        <p:grpSp>
          <p:nvGrpSpPr>
            <p:cNvPr id="14" name="Group 5"/>
            <p:cNvGrpSpPr/>
            <p:nvPr/>
          </p:nvGrpSpPr>
          <p:grpSpPr>
            <a:xfrm>
              <a:off x="1196340" y="3079750"/>
              <a:ext cx="1181100" cy="538480"/>
              <a:chOff x="1196340" y="3079750"/>
              <a:chExt cx="1181100" cy="538480"/>
            </a:xfrm>
          </p:grpSpPr>
          <p:sp>
            <p:nvSpPr>
              <p:cNvPr id="15" name="Rect 0"/>
              <p:cNvSpPr>
                <a:spLocks/>
              </p:cNvSpPr>
              <p:nvPr/>
            </p:nvSpPr>
            <p:spPr>
              <a:xfrm>
                <a:off x="1196340" y="3079750"/>
                <a:ext cx="185420" cy="523875"/>
              </a:xfrm>
              <a:prstGeom prst="rect">
                <a:avLst/>
              </a:prstGeom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2800">
                  <a:solidFill>
                    <a:srgbClr val="E0D6D4"/>
                  </a:solidFill>
                  <a:latin typeface="아리따-돋움(TTF)-Light" charset="0"/>
                  <a:ea typeface="아리따-돋움(TTF)-Light" charset="0"/>
                </a:endParaRPr>
              </a:p>
            </p:txBody>
          </p:sp>
          <p:sp>
            <p:nvSpPr>
              <p:cNvPr id="16" name="Rect 0"/>
              <p:cNvSpPr>
                <a:spLocks/>
              </p:cNvSpPr>
              <p:nvPr/>
            </p:nvSpPr>
            <p:spPr>
              <a:xfrm>
                <a:off x="2191385" y="3094990"/>
                <a:ext cx="185420" cy="523875"/>
              </a:xfrm>
              <a:prstGeom prst="rect">
                <a:avLst/>
              </a:prstGeom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2800">
                  <a:solidFill>
                    <a:srgbClr val="E0D6D4"/>
                  </a:solidFill>
                  <a:latin typeface="아리따-돋움(TTF)-Light" charset="0"/>
                  <a:ea typeface="아리따-돋움(TTF)-Light" charset="0"/>
                </a:endParaRPr>
              </a:p>
            </p:txBody>
          </p:sp>
        </p:grpSp>
      </p:grpSp>
      <p:cxnSp>
        <p:nvCxnSpPr>
          <p:cNvPr id="17" name="Rect 0"/>
          <p:cNvCxnSpPr/>
          <p:nvPr/>
        </p:nvCxnSpPr>
        <p:spPr>
          <a:xfrm>
            <a:off x="9711055" y="927100"/>
            <a:ext cx="1888490" cy="1270"/>
          </a:xfrm>
          <a:prstGeom prst="line">
            <a:avLst/>
          </a:prstGeom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 0"/>
          <p:cNvSpPr txBox="1">
            <a:spLocks/>
          </p:cNvSpPr>
          <p:nvPr/>
        </p:nvSpPr>
        <p:spPr>
          <a:xfrm>
            <a:off x="10053320" y="309880"/>
            <a:ext cx="217551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3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QnA</a:t>
            </a:r>
            <a:endParaRPr lang="ko-KR" altLang="en-US" sz="3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cxnSp>
        <p:nvCxnSpPr>
          <p:cNvPr id="19" name="Rect 0"/>
          <p:cNvCxnSpPr/>
          <p:nvPr/>
        </p:nvCxnSpPr>
        <p:spPr>
          <a:xfrm>
            <a:off x="11418570" y="951230"/>
            <a:ext cx="16510" cy="635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Rect 0"/>
          <p:cNvCxnSpPr/>
          <p:nvPr/>
        </p:nvCxnSpPr>
        <p:spPr>
          <a:xfrm>
            <a:off x="11490325" y="1022985"/>
            <a:ext cx="16510" cy="635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 0"/>
          <p:cNvSpPr txBox="1">
            <a:spLocks/>
          </p:cNvSpPr>
          <p:nvPr/>
        </p:nvSpPr>
        <p:spPr>
          <a:xfrm>
            <a:off x="2281555" y="1099820"/>
            <a:ext cx="2743835" cy="4882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2" name="Rect 0"/>
          <p:cNvSpPr txBox="1">
            <a:spLocks/>
          </p:cNvSpPr>
          <p:nvPr/>
        </p:nvSpPr>
        <p:spPr>
          <a:xfrm>
            <a:off x="688340" y="1636395"/>
            <a:ext cx="4715510" cy="3400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215900" rIns="89535" bIns="107950" anchor="t">
            <a:spAutoFit/>
          </a:bodyPr>
          <a:lstStyle/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게시글 등록 삭제 수정 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답글 가능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3" name="Rect 0"/>
          <p:cNvSpPr txBox="1">
            <a:spLocks/>
          </p:cNvSpPr>
          <p:nvPr/>
        </p:nvSpPr>
        <p:spPr>
          <a:xfrm>
            <a:off x="702310" y="3603625"/>
            <a:ext cx="4715510" cy="34004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215900" rIns="89535" bIns="107950" anchor="t">
            <a:spAutoFit/>
          </a:bodyPr>
          <a:lstStyle/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게시글 등록</a:t>
            </a:r>
            <a:r>
              <a:rPr lang="ko-KR"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, 검색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본인 게시글 삭제 수정 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771525" y="1083310"/>
            <a:ext cx="17627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400">
                <a:solidFill>
                  <a:schemeClr val="accent1">
                    <a:lumMod val="75000"/>
                    <a:lumOff val="0"/>
                  </a:schemeClr>
                </a:solidFill>
                <a:latin typeface="서울남산체 B" charset="0"/>
                <a:ea typeface="서울남산체 B" charset="0"/>
              </a:rPr>
              <a:t>관리자</a:t>
            </a:r>
            <a:endParaRPr lang="ko-KR" altLang="en-US" sz="2400">
              <a:solidFill>
                <a:schemeClr val="accent1">
                  <a:lumMod val="75000"/>
                  <a:lumOff val="0"/>
                </a:schemeClr>
              </a:solidFill>
              <a:latin typeface="서울남산체 B" charset="0"/>
              <a:ea typeface="서울남산체 B" charset="0"/>
            </a:endParaRPr>
          </a:p>
        </p:txBody>
      </p:sp>
      <p:cxnSp>
        <p:nvCxnSpPr>
          <p:cNvPr id="25" name="Rect 0"/>
          <p:cNvCxnSpPr/>
          <p:nvPr/>
        </p:nvCxnSpPr>
        <p:spPr>
          <a:xfrm>
            <a:off x="739140" y="1623060"/>
            <a:ext cx="1191895" cy="635"/>
          </a:xfrm>
          <a:prstGeom prst="line">
            <a:avLst/>
          </a:prstGeom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 0"/>
          <p:cNvSpPr txBox="1">
            <a:spLocks/>
          </p:cNvSpPr>
          <p:nvPr/>
        </p:nvSpPr>
        <p:spPr>
          <a:xfrm>
            <a:off x="772795" y="3145790"/>
            <a:ext cx="17627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400">
                <a:solidFill>
                  <a:schemeClr val="accent1">
                    <a:lumMod val="75000"/>
                    <a:lumOff val="0"/>
                  </a:schemeClr>
                </a:solidFill>
                <a:latin typeface="서울남산체 B" charset="0"/>
                <a:ea typeface="서울남산체 B" charset="0"/>
              </a:rPr>
              <a:t>일반 회원</a:t>
            </a:r>
            <a:endParaRPr lang="ko-KR" altLang="en-US" sz="2400">
              <a:solidFill>
                <a:schemeClr val="accent1">
                  <a:lumMod val="75000"/>
                  <a:lumOff val="0"/>
                </a:schemeClr>
              </a:solidFill>
              <a:latin typeface="서울남산체 B" charset="0"/>
              <a:ea typeface="서울남산체 B" charset="0"/>
            </a:endParaRPr>
          </a:p>
        </p:txBody>
      </p:sp>
      <p:cxnSp>
        <p:nvCxnSpPr>
          <p:cNvPr id="27" name="Rect 0"/>
          <p:cNvCxnSpPr/>
          <p:nvPr/>
        </p:nvCxnSpPr>
        <p:spPr>
          <a:xfrm>
            <a:off x="740410" y="3685540"/>
            <a:ext cx="1691640" cy="635"/>
          </a:xfrm>
          <a:prstGeom prst="line">
            <a:avLst/>
          </a:prstGeom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6365" y="1120775"/>
            <a:ext cx="6666865" cy="5546725"/>
          </a:xfrm>
          <a:prstGeom prst="rect">
            <a:avLst/>
          </a:prstGeom>
          <a:noFill/>
        </p:spPr>
      </p:pic>
      <p:pic>
        <p:nvPicPr>
          <p:cNvPr id="30" name="그림 95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140" y="1166495"/>
            <a:ext cx="6372225" cy="556577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7343775" y="0"/>
            <a:ext cx="4848860" cy="685863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cxnSp>
        <p:nvCxnSpPr>
          <p:cNvPr id="6" name="Rect 0"/>
          <p:cNvCxnSpPr/>
          <p:nvPr/>
        </p:nvCxnSpPr>
        <p:spPr>
          <a:xfrm>
            <a:off x="454660" y="1261745"/>
            <a:ext cx="2079625" cy="635"/>
          </a:xfrm>
          <a:prstGeom prst="line">
            <a:avLst/>
          </a:prstGeom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>
            <a:off x="454025" y="625475"/>
            <a:ext cx="217551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3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자유게시판</a:t>
            </a:r>
            <a:endParaRPr lang="ko-KR" altLang="en-US" sz="3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cxnSp>
        <p:nvCxnSpPr>
          <p:cNvPr id="8" name="Rect 0"/>
          <p:cNvCxnSpPr/>
          <p:nvPr/>
        </p:nvCxnSpPr>
        <p:spPr>
          <a:xfrm>
            <a:off x="2238375" y="1285875"/>
            <a:ext cx="16510" cy="635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t 0"/>
          <p:cNvCxnSpPr/>
          <p:nvPr/>
        </p:nvCxnSpPr>
        <p:spPr>
          <a:xfrm>
            <a:off x="2310130" y="1357630"/>
            <a:ext cx="16510" cy="635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 0"/>
          <p:cNvSpPr txBox="1">
            <a:spLocks/>
          </p:cNvSpPr>
          <p:nvPr/>
        </p:nvSpPr>
        <p:spPr>
          <a:xfrm>
            <a:off x="9295765" y="1015365"/>
            <a:ext cx="2743835" cy="4882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7786370" y="1551940"/>
            <a:ext cx="4715510" cy="25698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215900" rIns="89535" bIns="107950" anchor="t">
            <a:spAutoFit/>
          </a:bodyPr>
          <a:lstStyle/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게시글 등록 삭제 수정 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답글 가능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7785735" y="998855"/>
            <a:ext cx="17627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400">
                <a:solidFill>
                  <a:schemeClr val="accent1">
                    <a:lumMod val="75000"/>
                    <a:lumOff val="0"/>
                  </a:schemeClr>
                </a:solidFill>
                <a:latin typeface="서울남산체 B" charset="0"/>
                <a:ea typeface="서울남산체 B" charset="0"/>
              </a:rPr>
              <a:t>관리자</a:t>
            </a:r>
            <a:endParaRPr lang="ko-KR" altLang="en-US" sz="2400">
              <a:solidFill>
                <a:schemeClr val="accent1">
                  <a:lumMod val="75000"/>
                  <a:lumOff val="0"/>
                </a:schemeClr>
              </a:solidFill>
              <a:latin typeface="서울남산체 B" charset="0"/>
              <a:ea typeface="서울남산체 B" charset="0"/>
            </a:endParaRPr>
          </a:p>
        </p:txBody>
      </p:sp>
      <p:cxnSp>
        <p:nvCxnSpPr>
          <p:cNvPr id="13" name="Rect 0"/>
          <p:cNvCxnSpPr/>
          <p:nvPr/>
        </p:nvCxnSpPr>
        <p:spPr>
          <a:xfrm>
            <a:off x="7753350" y="1538605"/>
            <a:ext cx="1191895" cy="635"/>
          </a:xfrm>
          <a:prstGeom prst="line">
            <a:avLst/>
          </a:prstGeom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 0"/>
          <p:cNvSpPr txBox="1">
            <a:spLocks/>
          </p:cNvSpPr>
          <p:nvPr/>
        </p:nvSpPr>
        <p:spPr>
          <a:xfrm>
            <a:off x="7787005" y="3061335"/>
            <a:ext cx="17627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400">
                <a:solidFill>
                  <a:schemeClr val="accent1">
                    <a:lumMod val="75000"/>
                    <a:lumOff val="0"/>
                  </a:schemeClr>
                </a:solidFill>
                <a:latin typeface="서울남산체 B" charset="0"/>
                <a:ea typeface="서울남산체 B" charset="0"/>
              </a:rPr>
              <a:t>일반 회원</a:t>
            </a:r>
            <a:endParaRPr lang="ko-KR" altLang="en-US" sz="2400">
              <a:solidFill>
                <a:schemeClr val="accent1">
                  <a:lumMod val="75000"/>
                  <a:lumOff val="0"/>
                </a:schemeClr>
              </a:solidFill>
              <a:latin typeface="서울남산체 B" charset="0"/>
              <a:ea typeface="서울남산체 B" charset="0"/>
            </a:endParaRPr>
          </a:p>
        </p:txBody>
      </p:sp>
      <p:cxnSp>
        <p:nvCxnSpPr>
          <p:cNvPr id="15" name="Rect 0"/>
          <p:cNvCxnSpPr/>
          <p:nvPr/>
        </p:nvCxnSpPr>
        <p:spPr>
          <a:xfrm>
            <a:off x="7754620" y="3601085"/>
            <a:ext cx="1691640" cy="635"/>
          </a:xfrm>
          <a:prstGeom prst="line">
            <a:avLst/>
          </a:prstGeom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 0"/>
          <p:cNvSpPr txBox="1">
            <a:spLocks/>
          </p:cNvSpPr>
          <p:nvPr/>
        </p:nvSpPr>
        <p:spPr>
          <a:xfrm>
            <a:off x="7797800" y="3784600"/>
            <a:ext cx="4715510" cy="424624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215900" rIns="89535" bIns="107950" anchor="t">
            <a:spAutoFit/>
          </a:bodyPr>
          <a:lstStyle/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게시글 등록 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사진 업로드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본인 게시글 삭제 수정 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7" name="그림 8" descr="C:/Users/82102/AppData/Roaming/PolarisOffice/ETemp/22164_17286144/fImage38962875976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5585" y="1669415"/>
            <a:ext cx="6555105" cy="4716145"/>
          </a:xfrm>
          <a:prstGeom prst="rect"/>
          <a:noFill/>
        </p:spPr>
      </p:pic>
      <p:pic>
        <p:nvPicPr>
          <p:cNvPr id="18" name="그림 9" descr="C:/Users/82102/AppData/Roaming/PolarisOffice/ETemp/22164_17286144/fImage73306876338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689860" y="1556385"/>
            <a:ext cx="4082415" cy="446595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9525" y="0"/>
            <a:ext cx="4848860" cy="685863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cxnSp>
        <p:nvCxnSpPr>
          <p:cNvPr id="6" name="Rect 0"/>
          <p:cNvCxnSpPr/>
          <p:nvPr/>
        </p:nvCxnSpPr>
        <p:spPr>
          <a:xfrm>
            <a:off x="9507855" y="1042035"/>
            <a:ext cx="2079625" cy="635"/>
          </a:xfrm>
          <a:prstGeom prst="line">
            <a:avLst/>
          </a:prstGeom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>
            <a:off x="2040255" y="593090"/>
            <a:ext cx="2743835" cy="4882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394335" y="1095375"/>
            <a:ext cx="4646930" cy="4077970"/>
          </a:xfrm>
          <a:prstGeom prst="rect">
            <a:avLst/>
          </a:prstGeom>
          <a:noFill/>
          <a:ln w="0">
            <a:noFill/>
            <a:prstDash/>
          </a:ln>
        </p:spPr>
        <p:txBody>
          <a:bodyPr wrap="square" lIns="89535" tIns="215900" rIns="89535" bIns="107950" numCol="1" vert="horz" anchor="t">
            <a:spAutoFit/>
          </a:bodyPr>
          <a:lstStyle/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-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여행지 등록 수정 삭제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사</a:t>
            </a:r>
            <a:r>
              <a:rPr lang="ko-KR"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진</a:t>
            </a: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 업로드 다운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9507220" y="405765"/>
            <a:ext cx="217551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3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추천 여행지</a:t>
            </a:r>
            <a:endParaRPr lang="ko-KR" altLang="en-US" sz="3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530225" y="576580"/>
            <a:ext cx="17627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400">
                <a:solidFill>
                  <a:schemeClr val="accent1">
                    <a:lumMod val="75000"/>
                    <a:lumOff val="0"/>
                  </a:schemeClr>
                </a:solidFill>
                <a:latin typeface="서울남산체 B" charset="0"/>
                <a:ea typeface="서울남산체 B" charset="0"/>
              </a:rPr>
              <a:t>관리자</a:t>
            </a:r>
            <a:endParaRPr lang="ko-KR" altLang="en-US" sz="2400">
              <a:solidFill>
                <a:schemeClr val="accent1">
                  <a:lumMod val="75000"/>
                  <a:lumOff val="0"/>
                </a:schemeClr>
              </a:solidFill>
              <a:latin typeface="서울남산체 B" charset="0"/>
              <a:ea typeface="서울남산체 B" charset="0"/>
            </a:endParaRPr>
          </a:p>
        </p:txBody>
      </p:sp>
      <p:cxnSp>
        <p:nvCxnSpPr>
          <p:cNvPr id="11" name="Rect 0"/>
          <p:cNvCxnSpPr/>
          <p:nvPr/>
        </p:nvCxnSpPr>
        <p:spPr>
          <a:xfrm>
            <a:off x="11291570" y="1066165"/>
            <a:ext cx="16510" cy="635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t 0"/>
          <p:cNvCxnSpPr/>
          <p:nvPr/>
        </p:nvCxnSpPr>
        <p:spPr>
          <a:xfrm>
            <a:off x="11363325" y="1137920"/>
            <a:ext cx="16510" cy="635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t 0"/>
          <p:cNvCxnSpPr/>
          <p:nvPr/>
        </p:nvCxnSpPr>
        <p:spPr>
          <a:xfrm>
            <a:off x="497840" y="1116330"/>
            <a:ext cx="1191895" cy="635"/>
          </a:xfrm>
          <a:prstGeom prst="line">
            <a:avLst/>
          </a:prstGeom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 0"/>
          <p:cNvSpPr txBox="1">
            <a:spLocks/>
          </p:cNvSpPr>
          <p:nvPr/>
        </p:nvSpPr>
        <p:spPr>
          <a:xfrm>
            <a:off x="1950085" y="1918335"/>
            <a:ext cx="2743835" cy="488061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365760" y="3082925"/>
            <a:ext cx="4716145" cy="4416425"/>
          </a:xfrm>
          <a:prstGeom prst="rect">
            <a:avLst/>
          </a:prstGeom>
          <a:noFill/>
          <a:ln w="0">
            <a:noFill/>
            <a:prstDash/>
          </a:ln>
        </p:spPr>
        <p:txBody>
          <a:bodyPr wrap="square" lIns="89535" tIns="215900" rIns="89535" bIns="107950" numCol="1" vert="horz" anchor="t">
            <a:spAutoFit/>
          </a:bodyPr>
          <a:lstStyle/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lang="ko-KR"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사진 클릭시 확대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댓글 등록 삭제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사진 다운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게시물 검색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>
            <a:off x="508635" y="2529840"/>
            <a:ext cx="17627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400">
                <a:solidFill>
                  <a:schemeClr val="accent1">
                    <a:lumMod val="75000"/>
                    <a:lumOff val="0"/>
                  </a:schemeClr>
                </a:solidFill>
                <a:latin typeface="서울남산체 B" charset="0"/>
                <a:ea typeface="서울남산체 B" charset="0"/>
              </a:rPr>
              <a:t>일반 회원</a:t>
            </a:r>
            <a:endParaRPr lang="ko-KR" altLang="en-US" sz="2400">
              <a:solidFill>
                <a:schemeClr val="accent1">
                  <a:lumMod val="75000"/>
                  <a:lumOff val="0"/>
                </a:schemeClr>
              </a:solidFill>
              <a:latin typeface="서울남산체 B" charset="0"/>
              <a:ea typeface="서울남산체 B" charset="0"/>
            </a:endParaRPr>
          </a:p>
        </p:txBody>
      </p:sp>
      <p:cxnSp>
        <p:nvCxnSpPr>
          <p:cNvPr id="17" name="Rect 0"/>
          <p:cNvCxnSpPr/>
          <p:nvPr/>
        </p:nvCxnSpPr>
        <p:spPr>
          <a:xfrm>
            <a:off x="476250" y="3069590"/>
            <a:ext cx="1477010" cy="1270"/>
          </a:xfrm>
          <a:prstGeom prst="line">
            <a:avLst/>
          </a:prstGeom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 0"/>
          <p:cNvSpPr txBox="1">
            <a:spLocks/>
          </p:cNvSpPr>
          <p:nvPr/>
        </p:nvSpPr>
        <p:spPr>
          <a:xfrm>
            <a:off x="532765" y="4912995"/>
            <a:ext cx="17627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400">
                <a:solidFill>
                  <a:schemeClr val="accent1">
                    <a:lumMod val="75000"/>
                    <a:lumOff val="0"/>
                  </a:schemeClr>
                </a:solidFill>
                <a:latin typeface="서울남산체 B" charset="0"/>
                <a:ea typeface="서울남산체 B" charset="0"/>
              </a:rPr>
              <a:t>기타</a:t>
            </a:r>
            <a:endParaRPr lang="ko-KR" altLang="en-US" sz="2400">
              <a:solidFill>
                <a:schemeClr val="accent1">
                  <a:lumMod val="75000"/>
                  <a:lumOff val="0"/>
                </a:schemeClr>
              </a:solidFill>
              <a:latin typeface="서울남산체 B" charset="0"/>
              <a:ea typeface="서울남산체 B" charset="0"/>
            </a:endParaRPr>
          </a:p>
        </p:txBody>
      </p:sp>
      <p:cxnSp>
        <p:nvCxnSpPr>
          <p:cNvPr id="19" name="Rect 0"/>
          <p:cNvCxnSpPr/>
          <p:nvPr/>
        </p:nvCxnSpPr>
        <p:spPr>
          <a:xfrm>
            <a:off x="510540" y="5456555"/>
            <a:ext cx="777875" cy="635"/>
          </a:xfrm>
          <a:prstGeom prst="line">
            <a:avLst/>
          </a:prstGeom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 0"/>
          <p:cNvSpPr txBox="1">
            <a:spLocks/>
          </p:cNvSpPr>
          <p:nvPr/>
        </p:nvSpPr>
        <p:spPr>
          <a:xfrm>
            <a:off x="309880" y="5225415"/>
            <a:ext cx="4715510" cy="441515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215900" rIns="89535" bIns="107950" anchor="t">
            <a:spAutoFit/>
          </a:bodyPr>
          <a:lstStyle/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지도 api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우하단 개발자 sns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1" name="그림 10" descr="C:/Users/82102/AppData/Roaming/PolarisOffice/ETemp/22164_17286144/fImage1059155877976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327650" y="1543685"/>
            <a:ext cx="6562725" cy="4575810"/>
          </a:xfrm>
          <a:prstGeom prst="rect"/>
          <a:noFill/>
        </p:spPr>
      </p:pic>
      <p:pic>
        <p:nvPicPr>
          <p:cNvPr id="22" name="그림 11" descr="C:/Users/82102/AppData/Roaming/PolarisOffice/ETemp/22164_17286144/fImage1974580878338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41900" y="1658620"/>
            <a:ext cx="7049135" cy="4822190"/>
          </a:xfrm>
          <a:prstGeom prst="rect"/>
          <a:noFill/>
        </p:spPr>
      </p:pic>
      <p:pic>
        <p:nvPicPr>
          <p:cNvPr id="23" name="그림 12" descr="C:/Users/82102/AppData/Roaming/PolarisOffice/ETemp/22164_17286144/fImage275329879566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975860" y="1576070"/>
            <a:ext cx="7163435" cy="5026025"/>
          </a:xfrm>
          <a:prstGeom prst="rect"/>
          <a:noFill/>
        </p:spPr>
      </p:pic>
      <p:pic>
        <p:nvPicPr>
          <p:cNvPr id="24" name="그림 13" descr="C:/Users/82102/AppData/Roaming/PolarisOffice/ETemp/22164_17286144/fImage9780808804963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41900" y="1362710"/>
            <a:ext cx="6808470" cy="528256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23" grpId="1" animBg="1"/>
      <p:bldP spid="24" grpId="2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7343775" y="0"/>
            <a:ext cx="4848860" cy="685863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cxnSp>
        <p:nvCxnSpPr>
          <p:cNvPr id="6" name="Rect 0"/>
          <p:cNvCxnSpPr/>
          <p:nvPr/>
        </p:nvCxnSpPr>
        <p:spPr>
          <a:xfrm>
            <a:off x="454660" y="1261745"/>
            <a:ext cx="2079625" cy="635"/>
          </a:xfrm>
          <a:prstGeom prst="line">
            <a:avLst/>
          </a:prstGeom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>
            <a:off x="9434830" y="1149350"/>
            <a:ext cx="2743835" cy="4882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7928610" y="1818640"/>
            <a:ext cx="4716145" cy="6447155"/>
          </a:xfrm>
          <a:prstGeom prst="rect">
            <a:avLst/>
          </a:prstGeom>
          <a:noFill/>
          <a:ln w="0">
            <a:noFill/>
            <a:prstDash/>
          </a:ln>
        </p:spPr>
        <p:txBody>
          <a:bodyPr wrap="square" lIns="89535" tIns="215900" rIns="89535" bIns="107950" numCol="1" vert="horz" anchor="t">
            <a:spAutoFit/>
          </a:bodyPr>
          <a:lstStyle/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-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캠핑 이미지 클릭시 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   캠핑 테마 여행지 추천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벚꽃 이미지 클릭시 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   벚꽃 테마 여행지 추천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454025" y="625475"/>
            <a:ext cx="217551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3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추천 여행지</a:t>
            </a:r>
            <a:endParaRPr lang="ko-KR" altLang="en-US" sz="3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0" name="Rect 0"/>
          <p:cNvSpPr txBox="1">
            <a:spLocks/>
          </p:cNvSpPr>
          <p:nvPr/>
        </p:nvSpPr>
        <p:spPr>
          <a:xfrm>
            <a:off x="7924800" y="1132840"/>
            <a:ext cx="1762760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2400">
                <a:solidFill>
                  <a:schemeClr val="accent1">
                    <a:lumMod val="75000"/>
                    <a:lumOff val="0"/>
                  </a:schemeClr>
                </a:solidFill>
                <a:latin typeface="서울남산체 B" charset="0"/>
                <a:ea typeface="서울남산체 B" charset="0"/>
              </a:rPr>
              <a:t>메인</a:t>
            </a:r>
            <a:endParaRPr lang="ko-KR" altLang="en-US" sz="2400">
              <a:solidFill>
                <a:schemeClr val="accent1">
                  <a:lumMod val="75000"/>
                  <a:lumOff val="0"/>
                </a:schemeClr>
              </a:solidFill>
              <a:latin typeface="서울남산체 B" charset="0"/>
              <a:ea typeface="서울남산체 B" charset="0"/>
            </a:endParaRPr>
          </a:p>
        </p:txBody>
      </p:sp>
      <p:cxnSp>
        <p:nvCxnSpPr>
          <p:cNvPr id="11" name="Rect 0"/>
          <p:cNvCxnSpPr/>
          <p:nvPr/>
        </p:nvCxnSpPr>
        <p:spPr>
          <a:xfrm>
            <a:off x="2238375" y="1285875"/>
            <a:ext cx="16510" cy="635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Rect 0"/>
          <p:cNvCxnSpPr/>
          <p:nvPr/>
        </p:nvCxnSpPr>
        <p:spPr>
          <a:xfrm>
            <a:off x="2310130" y="1357630"/>
            <a:ext cx="16510" cy="635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Rect 0"/>
          <p:cNvCxnSpPr/>
          <p:nvPr/>
        </p:nvCxnSpPr>
        <p:spPr>
          <a:xfrm>
            <a:off x="7892415" y="1672590"/>
            <a:ext cx="1191895" cy="635"/>
          </a:xfrm>
          <a:prstGeom prst="line">
            <a:avLst/>
          </a:prstGeom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그림 14" descr="C:/Users/82102/AppData/Roaming/PolarisOffice/ETemp/22164_17286144/fImage10285228819761.png"/>
          <p:cNvPicPr>
            <a:picLocks noChangeAspect="1"/>
          </p:cNvPicPr>
          <p:nvPr/>
        </p:nvPicPr>
        <p:blipFill rotWithShape="1"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83895" y="1593215"/>
            <a:ext cx="5984240" cy="4723765"/>
          </a:xfrm>
          <a:prstGeom prst="rect"/>
          <a:noFill/>
        </p:spPr>
      </p:pic>
      <p:sp>
        <p:nvSpPr>
          <p:cNvPr id="15" name="텍스트 상자 15"/>
          <p:cNvSpPr txBox="1">
            <a:spLocks/>
          </p:cNvSpPr>
          <p:nvPr/>
        </p:nvSpPr>
        <p:spPr>
          <a:xfrm rot="0">
            <a:off x="7922260" y="3914775"/>
            <a:ext cx="4716145" cy="4754880"/>
          </a:xfrm>
          <a:prstGeom prst="rect"/>
          <a:noFill/>
          <a:ln w="0">
            <a:noFill/>
            <a:prstDash/>
          </a:ln>
        </p:spPr>
        <p:txBody>
          <a:bodyPr wrap="square" lIns="89535" tIns="215900" rIns="89535" bIns="107950" numCol="1" vert="horz" anchor="t">
            <a:spAutoFit/>
          </a:bodyPr>
          <a:lstStyle/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-"/>
            </a:pPr>
            <a:r>
              <a:rPr lang="ko-KR"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조회수 순으로 상위 3개 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6" name="그림 23" descr="C:/Users/82102/AppData/Roaming/PolarisOffice/ETemp/22164_17286144/fImage868655960338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9080" y="1494155"/>
            <a:ext cx="6836410" cy="505206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9525" y="0"/>
            <a:ext cx="4848860" cy="685863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cxnSp>
        <p:nvCxnSpPr>
          <p:cNvPr id="6" name="Rect 0"/>
          <p:cNvCxnSpPr/>
          <p:nvPr/>
        </p:nvCxnSpPr>
        <p:spPr>
          <a:xfrm>
            <a:off x="9384030" y="1261745"/>
            <a:ext cx="2079625" cy="635"/>
          </a:xfrm>
          <a:prstGeom prst="line">
            <a:avLst/>
          </a:prstGeom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>
            <a:off x="9487535" y="625475"/>
            <a:ext cx="217551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3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Must Eat</a:t>
            </a:r>
            <a:endParaRPr lang="ko-KR" altLang="en-US" sz="3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cxnSp>
        <p:nvCxnSpPr>
          <p:cNvPr id="8" name="Rect 0"/>
          <p:cNvCxnSpPr/>
          <p:nvPr/>
        </p:nvCxnSpPr>
        <p:spPr>
          <a:xfrm>
            <a:off x="11167745" y="1285875"/>
            <a:ext cx="16510" cy="635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t 0"/>
          <p:cNvCxnSpPr/>
          <p:nvPr/>
        </p:nvCxnSpPr>
        <p:spPr>
          <a:xfrm>
            <a:off x="11239500" y="1357630"/>
            <a:ext cx="16510" cy="635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 0"/>
          <p:cNvSpPr txBox="1">
            <a:spLocks/>
          </p:cNvSpPr>
          <p:nvPr/>
        </p:nvSpPr>
        <p:spPr>
          <a:xfrm>
            <a:off x="394335" y="1095375"/>
            <a:ext cx="4646295" cy="64446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215900" rIns="89535" bIns="107950" anchor="t">
            <a:spAutoFit/>
          </a:bodyPr>
          <a:lstStyle/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상단에 조회수가 높은 게시물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1,2,3 순위 노출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7475" y="1835785"/>
            <a:ext cx="6752590" cy="431292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7343775" y="0"/>
            <a:ext cx="4848860" cy="685863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9434830" y="1149350"/>
            <a:ext cx="2743835" cy="4882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7471410" y="427990"/>
            <a:ext cx="4715510" cy="847407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215900" rIns="89535" bIns="107950" anchor="t">
            <a:spAutoFit/>
          </a:bodyPr>
          <a:lstStyle/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게시물을 카드형식으로 최신순으로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나열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카드 사진 클릭시 확대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제목 클릭시 디테일 페이지로 이동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수정, 삭제, 사진 다운로드 가능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좋아요 기능(ajax로 구현)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댓글  작성, 삭제 가능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algn="l" defTabSz="914400" rtl="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4" name="Rect 0"/>
          <p:cNvCxnSpPr/>
          <p:nvPr/>
        </p:nvCxnSpPr>
        <p:spPr>
          <a:xfrm>
            <a:off x="478155" y="1261745"/>
            <a:ext cx="2079625" cy="635"/>
          </a:xfrm>
          <a:prstGeom prst="line">
            <a:avLst/>
          </a:prstGeom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 0"/>
          <p:cNvSpPr txBox="1">
            <a:spLocks/>
          </p:cNvSpPr>
          <p:nvPr/>
        </p:nvSpPr>
        <p:spPr>
          <a:xfrm>
            <a:off x="581660" y="625475"/>
            <a:ext cx="217551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3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Must Eat</a:t>
            </a:r>
            <a:endParaRPr lang="ko-KR" altLang="en-US" sz="3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cxnSp>
        <p:nvCxnSpPr>
          <p:cNvPr id="16" name="Rect 0"/>
          <p:cNvCxnSpPr/>
          <p:nvPr/>
        </p:nvCxnSpPr>
        <p:spPr>
          <a:xfrm>
            <a:off x="2261870" y="1285875"/>
            <a:ext cx="16510" cy="635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t 0"/>
          <p:cNvCxnSpPr/>
          <p:nvPr/>
        </p:nvCxnSpPr>
        <p:spPr>
          <a:xfrm>
            <a:off x="2333625" y="1357630"/>
            <a:ext cx="16510" cy="635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428750"/>
            <a:ext cx="6033135" cy="5120005"/>
          </a:xfrm>
          <a:prstGeom prst="rect">
            <a:avLst/>
          </a:prstGeom>
          <a:noFill/>
        </p:spPr>
      </p:pic>
      <p:pic>
        <p:nvPicPr>
          <p:cNvPr id="19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170" y="1570355"/>
            <a:ext cx="5741035" cy="4979670"/>
          </a:xfrm>
          <a:prstGeom prst="rect">
            <a:avLst/>
          </a:prstGeom>
          <a:noFill/>
        </p:spPr>
      </p:pic>
      <p:pic>
        <p:nvPicPr>
          <p:cNvPr id="20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200" y="1364615"/>
            <a:ext cx="6328410" cy="5252085"/>
          </a:xfrm>
          <a:prstGeom prst="rect">
            <a:avLst/>
          </a:prstGeom>
          <a:noFill/>
        </p:spPr>
      </p:pic>
      <p:pic>
        <p:nvPicPr>
          <p:cNvPr id="21" name="Picture 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70" y="4144645"/>
            <a:ext cx="5723890" cy="2573020"/>
          </a:xfrm>
          <a:prstGeom prst="rect">
            <a:avLst/>
          </a:prstGeom>
          <a:noFill/>
        </p:spPr>
      </p:pic>
      <p:pic>
        <p:nvPicPr>
          <p:cNvPr id="22" name="Picture 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3000" y="3771265"/>
            <a:ext cx="4564380" cy="294767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4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1" animBg="1"/>
      <p:bldP spid="20" grpId="2" animBg="1"/>
      <p:bldP spid="21" grpId="3" animBg="1"/>
      <p:bldP spid="22" grpId="4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9525" y="0"/>
            <a:ext cx="4848860" cy="685863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cxnSp>
        <p:nvCxnSpPr>
          <p:cNvPr id="6" name="Rect 0"/>
          <p:cNvCxnSpPr/>
          <p:nvPr/>
        </p:nvCxnSpPr>
        <p:spPr>
          <a:xfrm>
            <a:off x="9384030" y="1261745"/>
            <a:ext cx="2079625" cy="635"/>
          </a:xfrm>
          <a:prstGeom prst="line">
            <a:avLst/>
          </a:prstGeom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>
            <a:off x="9487535" y="625475"/>
            <a:ext cx="217551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3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Must Eat</a:t>
            </a:r>
            <a:endParaRPr lang="ko-KR" altLang="en-US" sz="3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cxnSp>
        <p:nvCxnSpPr>
          <p:cNvPr id="8" name="Rect 0"/>
          <p:cNvCxnSpPr/>
          <p:nvPr/>
        </p:nvCxnSpPr>
        <p:spPr>
          <a:xfrm>
            <a:off x="11167745" y="1285875"/>
            <a:ext cx="16510" cy="635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t 0"/>
          <p:cNvCxnSpPr/>
          <p:nvPr/>
        </p:nvCxnSpPr>
        <p:spPr>
          <a:xfrm>
            <a:off x="11239500" y="1357630"/>
            <a:ext cx="16510" cy="635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 0"/>
          <p:cNvSpPr txBox="1">
            <a:spLocks/>
          </p:cNvSpPr>
          <p:nvPr/>
        </p:nvSpPr>
        <p:spPr>
          <a:xfrm>
            <a:off x="105410" y="1095375"/>
            <a:ext cx="4646930" cy="6108700"/>
          </a:xfrm>
          <a:prstGeom prst="rect">
            <a:avLst/>
          </a:prstGeom>
          <a:noFill/>
          <a:ln w="0">
            <a:noFill/>
            <a:prstDash/>
          </a:ln>
        </p:spPr>
        <p:txBody>
          <a:bodyPr wrap="square" lIns="89535" tIns="215900" rIns="89535" bIns="107950" numCol="1" vert="horz" anchor="t">
            <a:spAutoFit/>
          </a:bodyPr>
          <a:lstStyle/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-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사이드바에서 검색 가능 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지역별 날씨 </a:t>
            </a:r>
            <a:r>
              <a:rPr lang="ko-KR"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데이터를 (JSON)</a:t>
            </a: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 가져와서</a:t>
            </a:r>
            <a:r>
              <a:rPr lang="ko-KR"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 ajax로 현재 페이지에서 </a:t>
            </a: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국내 지역별로 온도, 날씨 확인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6710" y="1390015"/>
            <a:ext cx="2829560" cy="5215255"/>
          </a:xfrm>
          <a:prstGeom prst="rect">
            <a:avLst/>
          </a:prstGeom>
          <a:noFill/>
        </p:spPr>
      </p:pic>
      <p:pic>
        <p:nvPicPr>
          <p:cNvPr id="13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3725" y="2629535"/>
            <a:ext cx="5532120" cy="3869690"/>
          </a:xfrm>
          <a:prstGeom prst="rect">
            <a:avLst/>
          </a:prstGeom>
          <a:noFill/>
        </p:spPr>
      </p:pic>
      <p:pic>
        <p:nvPicPr>
          <p:cNvPr id="12" name="Picture 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165" y="1513840"/>
            <a:ext cx="2905760" cy="4760595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2" grpId="1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>
            <a:off x="7343775" y="0"/>
            <a:ext cx="4848860" cy="685863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7" name="Rect 0"/>
          <p:cNvSpPr txBox="1">
            <a:spLocks/>
          </p:cNvSpPr>
          <p:nvPr/>
        </p:nvSpPr>
        <p:spPr>
          <a:xfrm>
            <a:off x="9434830" y="1149350"/>
            <a:ext cx="2743835" cy="488251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>
            <a:off x="7928610" y="1818640"/>
            <a:ext cx="4716145" cy="4754880"/>
          </a:xfrm>
          <a:prstGeom prst="rect">
            <a:avLst/>
          </a:prstGeom>
          <a:noFill/>
          <a:ln w="0">
            <a:noFill/>
            <a:prstDash/>
          </a:ln>
        </p:spPr>
        <p:txBody>
          <a:bodyPr wrap="square" lIns="89535" tIns="215900" rIns="89535" bIns="107950" numCol="1" vert="horz" anchor="t">
            <a:spAutoFit/>
          </a:bodyPr>
          <a:lstStyle/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-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여행지 검색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지역별 여행지 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r>
              <a:rPr lang="ko-KR"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동행 구하기 가능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chemeClr val="bg1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cxnSp>
        <p:nvCxnSpPr>
          <p:cNvPr id="14" name="Rect 0"/>
          <p:cNvCxnSpPr/>
          <p:nvPr/>
        </p:nvCxnSpPr>
        <p:spPr>
          <a:xfrm>
            <a:off x="478155" y="1261745"/>
            <a:ext cx="2079625" cy="635"/>
          </a:xfrm>
          <a:prstGeom prst="line">
            <a:avLst/>
          </a:prstGeom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Rect 0"/>
          <p:cNvSpPr txBox="1">
            <a:spLocks/>
          </p:cNvSpPr>
          <p:nvPr/>
        </p:nvSpPr>
        <p:spPr>
          <a:xfrm>
            <a:off x="555625" y="625475"/>
            <a:ext cx="2175510" cy="58547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defTabSz="914400" rtl="0" eaLnBrk="1" latinLnBrk="1" hangingPunct="1">
              <a:buFontTx/>
              <a:buNone/>
            </a:pPr>
            <a:r>
              <a:rPr sz="3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Find Mate</a:t>
            </a:r>
            <a:endParaRPr lang="ko-KR" altLang="en-US" sz="3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cxnSp>
        <p:nvCxnSpPr>
          <p:cNvPr id="16" name="Rect 0"/>
          <p:cNvCxnSpPr/>
          <p:nvPr/>
        </p:nvCxnSpPr>
        <p:spPr>
          <a:xfrm>
            <a:off x="2261870" y="1285875"/>
            <a:ext cx="16510" cy="635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Rect 0"/>
          <p:cNvCxnSpPr/>
          <p:nvPr/>
        </p:nvCxnSpPr>
        <p:spPr>
          <a:xfrm>
            <a:off x="2333625" y="1357630"/>
            <a:ext cx="16510" cy="635"/>
          </a:xfrm>
          <a:prstGeom prst="line">
            <a:avLst/>
          </a:prstGeom>
          <a:ln w="6350" cap="flat" cmpd="sng">
            <a:prstDash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3245" y="1696720"/>
            <a:ext cx="6268720" cy="4561205"/>
          </a:xfrm>
          <a:prstGeom prst="rect">
            <a:avLst/>
          </a:prstGeom>
          <a:noFill/>
        </p:spPr>
      </p:pic>
      <p:pic>
        <p:nvPicPr>
          <p:cNvPr id="19" name="Picture 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330" y="1346835"/>
            <a:ext cx="6777990" cy="5337810"/>
          </a:xfrm>
          <a:prstGeom prst="rect">
            <a:avLst/>
          </a:prstGeom>
          <a:noFill/>
        </p:spPr>
      </p:pic>
      <p:pic>
        <p:nvPicPr>
          <p:cNvPr id="20" name="그림 6" descr="C:/Users/82102/AppData/Roaming/PolarisOffice/ETemp/22164_17286144/fImage13655873976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61360" y="4286250"/>
            <a:ext cx="3565525" cy="228409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1" animBg="1"/>
      <p:bldP spid="20" grpId="2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 0"/>
          <p:cNvSpPr>
            <a:spLocks/>
          </p:cNvSpPr>
          <p:nvPr/>
        </p:nvSpPr>
        <p:spPr>
          <a:xfrm rot="0">
            <a:off x="9525" y="0"/>
            <a:ext cx="4849495" cy="6859270"/>
          </a:xfrm>
          <a:prstGeom prst="rect"/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cxnSp>
        <p:nvCxnSpPr>
          <p:cNvPr id="6" name="Rect 0"/>
          <p:cNvCxnSpPr/>
          <p:nvPr/>
        </p:nvCxnSpPr>
        <p:spPr>
          <a:xfrm rot="0">
            <a:off x="9384030" y="1261745"/>
            <a:ext cx="2080260" cy="1270"/>
          </a:xfrm>
          <a:prstGeom prst="line"/>
          <a:ln w="28575" cap="flat" cmpd="sng">
            <a:solidFill>
              <a:schemeClr val="bg2">
                <a:lumMod val="75000"/>
                <a:lumOff val="0"/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 0"/>
          <p:cNvSpPr txBox="1">
            <a:spLocks/>
          </p:cNvSpPr>
          <p:nvPr/>
        </p:nvSpPr>
        <p:spPr>
          <a:xfrm rot="0">
            <a:off x="9696450" y="625475"/>
            <a:ext cx="2176145" cy="58547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1" hangingPunct="1">
              <a:buFontTx/>
              <a:buNone/>
            </a:pPr>
            <a:r>
              <a:rPr lang="ko-KR" sz="32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Notice</a:t>
            </a:r>
            <a:endParaRPr lang="ko-KR" altLang="en-US" sz="3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cxnSp>
        <p:nvCxnSpPr>
          <p:cNvPr id="8" name="Rect 0"/>
          <p:cNvCxnSpPr/>
          <p:nvPr/>
        </p:nvCxnSpPr>
        <p:spPr>
          <a:xfrm rot="0">
            <a:off x="11167745" y="1285875"/>
            <a:ext cx="17145" cy="1270"/>
          </a:xfrm>
          <a:prstGeom prst="line"/>
          <a:ln w="6350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Rect 0"/>
          <p:cNvCxnSpPr/>
          <p:nvPr/>
        </p:nvCxnSpPr>
        <p:spPr>
          <a:xfrm rot="0">
            <a:off x="11239500" y="1357630"/>
            <a:ext cx="17145" cy="1270"/>
          </a:xfrm>
          <a:prstGeom prst="line"/>
          <a:ln w="6350" cap="flat" cmpd="sng">
            <a:prstDash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 0"/>
          <p:cNvSpPr txBox="1">
            <a:spLocks/>
          </p:cNvSpPr>
          <p:nvPr/>
        </p:nvSpPr>
        <p:spPr>
          <a:xfrm rot="0">
            <a:off x="105410" y="1095375"/>
            <a:ext cx="4646930" cy="6785610"/>
          </a:xfrm>
          <a:prstGeom prst="rect"/>
          <a:noFill/>
          <a:ln w="0">
            <a:noFill/>
            <a:prstDash/>
          </a:ln>
        </p:spPr>
        <p:txBody>
          <a:bodyPr wrap="square" lIns="89535" tIns="215900" rIns="89535" bIns="107950" numCol="1" vert="horz" anchor="t">
            <a:spAutoFit/>
          </a:bodyPr>
          <a:lstStyle/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-"/>
            </a:pPr>
            <a:r>
              <a:rPr lang="ko-KR"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코로나 확진자동선 파악 가능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-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-"/>
            </a:pPr>
            <a:r>
              <a:rPr lang="ko-KR"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여행계획 또는 여행중 실시간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-"/>
            </a:pPr>
            <a:r>
              <a:rPr lang="ko-KR"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참고 가능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-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-"/>
            </a:pPr>
            <a:r>
              <a:rPr lang="ko-KR" sz="22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관리자 공지사항(공지사항은 관리자 계정에서만 작성가능)</a:t>
            </a: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22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22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254000" indent="-254000" rtl="0" algn="l" defTabSz="914400" eaLnBrk="1" latinLnBrk="1" hangingPunct="1">
              <a:buClr>
                <a:srgbClr val="000000"/>
              </a:buClr>
              <a:buFont typeface="Wingdings"/>
              <a:buChar char=""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1" name="그림 3" descr="C:/Users/82102/AppData/Roaming/PolarisOffice/ETemp/22164_17286144/fImage1809988703389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17795" y="1596390"/>
            <a:ext cx="6782435" cy="4937125"/>
          </a:xfrm>
          <a:prstGeom prst="rect"/>
          <a:noFill/>
        </p:spPr>
      </p:pic>
      <p:pic>
        <p:nvPicPr>
          <p:cNvPr id="12" name="그림 26" descr="C:/Users/82102/AppData/Roaming/PolarisOffice/ETemp/22164_17286144/fImage8151963566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19725" y="4549140"/>
            <a:ext cx="5360670" cy="20840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 0"/>
          <p:cNvSpPr txBox="1">
            <a:spLocks/>
          </p:cNvSpPr>
          <p:nvPr/>
        </p:nvSpPr>
        <p:spPr>
          <a:xfrm>
            <a:off x="4566920" y="1083945"/>
            <a:ext cx="3058795" cy="77025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400">
                <a:solidFill>
                  <a:srgbClr val="000000"/>
                </a:solidFill>
                <a:latin typeface="IBM Plex Sans KR Medium" charset="0"/>
                <a:ea typeface="IBM Plex Sans KR Medium" charset="0"/>
              </a:rPr>
              <a:t>CONTENTS</a:t>
            </a:r>
            <a:endParaRPr lang="ko-KR" altLang="en-US" sz="44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191" name="Rect 0"/>
          <p:cNvSpPr txBox="1">
            <a:spLocks/>
          </p:cNvSpPr>
          <p:nvPr/>
        </p:nvSpPr>
        <p:spPr>
          <a:xfrm>
            <a:off x="5143500" y="1804670"/>
            <a:ext cx="1906270" cy="2774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1200" spc="600">
                <a:solidFill>
                  <a:srgbClr val="000000"/>
                </a:solidFill>
                <a:latin typeface="IBM Plex Sans KR Medium" charset="0"/>
                <a:ea typeface="IBM Plex Sans KR Medium" charset="0"/>
              </a:rPr>
              <a:t>Team3Tripia</a:t>
            </a:r>
            <a:endParaRPr lang="ko-KR" altLang="en-US" sz="12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grpSp>
        <p:nvGrpSpPr>
          <p:cNvPr id="62" name="Group 5"/>
          <p:cNvGrpSpPr/>
          <p:nvPr/>
        </p:nvGrpSpPr>
        <p:grpSpPr>
          <a:xfrm>
            <a:off x="1974850" y="2902585"/>
            <a:ext cx="3501390" cy="726440"/>
            <a:chOff x="1974850" y="2902585"/>
            <a:chExt cx="3501390" cy="726440"/>
          </a:xfrm>
        </p:grpSpPr>
        <p:cxnSp>
          <p:nvCxnSpPr>
            <p:cNvPr id="46" name="Rect 0"/>
            <p:cNvCxnSpPr/>
            <p:nvPr/>
          </p:nvCxnSpPr>
          <p:spPr>
            <a:xfrm>
              <a:off x="1974850" y="2915285"/>
              <a:ext cx="3501390" cy="635"/>
            </a:xfrm>
            <a:prstGeom prst="line">
              <a:avLst/>
            </a:prstGeom>
            <a:ln w="38100" cap="flat" cmpd="sng">
              <a:solidFill>
                <a:srgbClr val="E0D6D4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Rect 0"/>
            <p:cNvCxnSpPr/>
            <p:nvPr/>
          </p:nvCxnSpPr>
          <p:spPr>
            <a:xfrm>
              <a:off x="3021965" y="3602355"/>
              <a:ext cx="2453640" cy="635"/>
            </a:xfrm>
            <a:prstGeom prst="line">
              <a:avLst/>
            </a:prstGeom>
            <a:ln w="38100" cap="flat" cmpd="sng">
              <a:solidFill>
                <a:srgbClr val="E0D6D4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Rect 0"/>
            <p:cNvCxnSpPr/>
            <p:nvPr/>
          </p:nvCxnSpPr>
          <p:spPr>
            <a:xfrm flipH="1" flipV="1">
              <a:off x="5474970" y="2902585"/>
              <a:ext cx="635" cy="720725"/>
            </a:xfrm>
            <a:prstGeom prst="line">
              <a:avLst/>
            </a:prstGeom>
            <a:ln w="38100" cap="flat" cmpd="sng">
              <a:solidFill>
                <a:srgbClr val="E0D6D4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Rect 0"/>
            <p:cNvCxnSpPr/>
            <p:nvPr/>
          </p:nvCxnSpPr>
          <p:spPr>
            <a:xfrm flipH="1" flipV="1">
              <a:off x="1974850" y="2908935"/>
              <a:ext cx="635" cy="720725"/>
            </a:xfrm>
            <a:prstGeom prst="line">
              <a:avLst/>
            </a:prstGeom>
            <a:ln w="38100" cap="flat" cmpd="sng">
              <a:solidFill>
                <a:srgbClr val="E0D6D4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Rect 0"/>
            <p:cNvCxnSpPr/>
            <p:nvPr/>
          </p:nvCxnSpPr>
          <p:spPr>
            <a:xfrm>
              <a:off x="1974850" y="3616325"/>
              <a:ext cx="151765" cy="635"/>
            </a:xfrm>
            <a:prstGeom prst="line">
              <a:avLst/>
            </a:prstGeom>
            <a:ln w="38100" cap="flat" cmpd="sng">
              <a:solidFill>
                <a:srgbClr val="E0D6D4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3" name="Rect 0"/>
          <p:cNvSpPr>
            <a:spLocks/>
          </p:cNvSpPr>
          <p:nvPr/>
        </p:nvSpPr>
        <p:spPr>
          <a:xfrm>
            <a:off x="2823845" y="3537585"/>
            <a:ext cx="132715" cy="132715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129" name="Rect 0"/>
          <p:cNvSpPr>
            <a:spLocks/>
          </p:cNvSpPr>
          <p:nvPr/>
        </p:nvSpPr>
        <p:spPr>
          <a:xfrm>
            <a:off x="2172335" y="2854960"/>
            <a:ext cx="739775" cy="120078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7200">
                <a:solidFill>
                  <a:srgbClr val="A1A1A1"/>
                </a:solidFill>
                <a:latin typeface="IBM Plex Sans KR Medium" charset="0"/>
                <a:ea typeface="IBM Plex Sans KR Medium" charset="0"/>
              </a:rPr>
              <a:t>1</a:t>
            </a:r>
            <a:endParaRPr lang="ko-KR" altLang="en-US" sz="7200">
              <a:solidFill>
                <a:srgbClr val="A1A1A1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24" name="Rect 0"/>
          <p:cNvSpPr txBox="1">
            <a:spLocks/>
          </p:cNvSpPr>
          <p:nvPr/>
        </p:nvSpPr>
        <p:spPr>
          <a:xfrm>
            <a:off x="2731135" y="3107690"/>
            <a:ext cx="1329690" cy="33909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IBM Plex Sans KR Medium" charset="0"/>
                <a:ea typeface="IBM Plex Sans KR Medium" charset="0"/>
              </a:rPr>
              <a:t>프로젝트 개요</a:t>
            </a:r>
            <a:endParaRPr lang="ko-KR" altLang="en-US" sz="16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grpSp>
        <p:nvGrpSpPr>
          <p:cNvPr id="197" name="Group 5"/>
          <p:cNvGrpSpPr/>
          <p:nvPr/>
        </p:nvGrpSpPr>
        <p:grpSpPr>
          <a:xfrm>
            <a:off x="6717030" y="2902585"/>
            <a:ext cx="3501390" cy="726440"/>
            <a:chOff x="6717030" y="2902585"/>
            <a:chExt cx="3501390" cy="726440"/>
          </a:xfrm>
        </p:grpSpPr>
        <p:cxnSp>
          <p:nvCxnSpPr>
            <p:cNvPr id="199" name="Rect 0"/>
            <p:cNvCxnSpPr/>
            <p:nvPr/>
          </p:nvCxnSpPr>
          <p:spPr>
            <a:xfrm>
              <a:off x="6717030" y="2915285"/>
              <a:ext cx="3501390" cy="635"/>
            </a:xfrm>
            <a:prstGeom prst="line">
              <a:avLst/>
            </a:prstGeom>
            <a:ln w="38100" cap="flat" cmpd="sng">
              <a:solidFill>
                <a:srgbClr val="E0D6D4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Rect 0"/>
            <p:cNvCxnSpPr/>
            <p:nvPr/>
          </p:nvCxnSpPr>
          <p:spPr>
            <a:xfrm>
              <a:off x="7764145" y="3602355"/>
              <a:ext cx="2453640" cy="635"/>
            </a:xfrm>
            <a:prstGeom prst="line">
              <a:avLst/>
            </a:prstGeom>
            <a:ln w="38100" cap="flat" cmpd="sng">
              <a:solidFill>
                <a:srgbClr val="E0D6D4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Rect 0"/>
            <p:cNvCxnSpPr/>
            <p:nvPr/>
          </p:nvCxnSpPr>
          <p:spPr>
            <a:xfrm flipH="1" flipV="1">
              <a:off x="10217150" y="2902585"/>
              <a:ext cx="635" cy="720725"/>
            </a:xfrm>
            <a:prstGeom prst="line">
              <a:avLst/>
            </a:prstGeom>
            <a:ln w="38100" cap="flat" cmpd="sng">
              <a:solidFill>
                <a:srgbClr val="E0D6D4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Rect 0"/>
            <p:cNvCxnSpPr/>
            <p:nvPr/>
          </p:nvCxnSpPr>
          <p:spPr>
            <a:xfrm flipH="1" flipV="1">
              <a:off x="6717030" y="2908935"/>
              <a:ext cx="635" cy="720725"/>
            </a:xfrm>
            <a:prstGeom prst="line">
              <a:avLst/>
            </a:prstGeom>
            <a:ln w="38100" cap="flat" cmpd="sng">
              <a:solidFill>
                <a:srgbClr val="E0D6D4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3" name="Rect 0"/>
            <p:cNvCxnSpPr/>
            <p:nvPr/>
          </p:nvCxnSpPr>
          <p:spPr>
            <a:xfrm>
              <a:off x="6717030" y="3616325"/>
              <a:ext cx="151765" cy="635"/>
            </a:xfrm>
            <a:prstGeom prst="line">
              <a:avLst/>
            </a:prstGeom>
            <a:ln w="38100" cap="flat" cmpd="sng">
              <a:solidFill>
                <a:srgbClr val="E0D6D4">
                  <a:alpha val="10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98" name="Rect 0"/>
          <p:cNvSpPr>
            <a:spLocks/>
          </p:cNvSpPr>
          <p:nvPr/>
        </p:nvSpPr>
        <p:spPr>
          <a:xfrm>
            <a:off x="7566025" y="3537585"/>
            <a:ext cx="132715" cy="132715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196" name="Rect 0"/>
          <p:cNvSpPr>
            <a:spLocks/>
          </p:cNvSpPr>
          <p:nvPr/>
        </p:nvSpPr>
        <p:spPr>
          <a:xfrm>
            <a:off x="6914515" y="2854960"/>
            <a:ext cx="739775" cy="120078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7200">
                <a:solidFill>
                  <a:srgbClr val="A1A1A1"/>
                </a:solidFill>
                <a:latin typeface="IBM Plex Sans KR Medium" charset="0"/>
                <a:ea typeface="IBM Plex Sans KR Medium" charset="0"/>
              </a:rPr>
              <a:t>2</a:t>
            </a:r>
            <a:endParaRPr lang="ko-KR" altLang="en-US" sz="7200">
              <a:solidFill>
                <a:srgbClr val="A1A1A1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204" name="Rect 0"/>
          <p:cNvSpPr txBox="1">
            <a:spLocks/>
          </p:cNvSpPr>
          <p:nvPr/>
        </p:nvSpPr>
        <p:spPr>
          <a:xfrm>
            <a:off x="7473315" y="3133090"/>
            <a:ext cx="1925955" cy="33909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IBM Plex Sans KR Medium" charset="0"/>
                <a:ea typeface="IBM Plex Sans KR Medium" charset="0"/>
              </a:rPr>
              <a:t>전체구성도 및 순서도</a:t>
            </a:r>
            <a:endParaRPr lang="ko-KR" altLang="en-US" sz="16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cxnSp>
        <p:nvCxnSpPr>
          <p:cNvPr id="235" name="Rect 0"/>
          <p:cNvCxnSpPr/>
          <p:nvPr/>
        </p:nvCxnSpPr>
        <p:spPr>
          <a:xfrm>
            <a:off x="1974850" y="4490085"/>
            <a:ext cx="3501390" cy="635"/>
          </a:xfrm>
          <a:prstGeom prst="line">
            <a:avLst/>
          </a:prstGeom>
          <a:ln w="3810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6" name="Rect 0"/>
          <p:cNvCxnSpPr/>
          <p:nvPr/>
        </p:nvCxnSpPr>
        <p:spPr>
          <a:xfrm>
            <a:off x="3021965" y="5177155"/>
            <a:ext cx="2453640" cy="635"/>
          </a:xfrm>
          <a:prstGeom prst="line">
            <a:avLst/>
          </a:prstGeom>
          <a:ln w="3810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7" name="Rect 0"/>
          <p:cNvCxnSpPr/>
          <p:nvPr/>
        </p:nvCxnSpPr>
        <p:spPr>
          <a:xfrm flipH="1" flipV="1">
            <a:off x="5474970" y="4477385"/>
            <a:ext cx="635" cy="720725"/>
          </a:xfrm>
          <a:prstGeom prst="line">
            <a:avLst/>
          </a:prstGeom>
          <a:ln w="3810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8" name="Rect 0"/>
          <p:cNvCxnSpPr/>
          <p:nvPr/>
        </p:nvCxnSpPr>
        <p:spPr>
          <a:xfrm flipH="1" flipV="1">
            <a:off x="1974850" y="4483735"/>
            <a:ext cx="635" cy="720725"/>
          </a:xfrm>
          <a:prstGeom prst="line">
            <a:avLst/>
          </a:prstGeom>
          <a:ln w="3810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9" name="Rect 0"/>
          <p:cNvCxnSpPr/>
          <p:nvPr/>
        </p:nvCxnSpPr>
        <p:spPr>
          <a:xfrm>
            <a:off x="1974850" y="5191125"/>
            <a:ext cx="151765" cy="635"/>
          </a:xfrm>
          <a:prstGeom prst="line">
            <a:avLst/>
          </a:prstGeom>
          <a:ln w="3810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4" name="Rect 0"/>
          <p:cNvSpPr>
            <a:spLocks/>
          </p:cNvSpPr>
          <p:nvPr/>
        </p:nvSpPr>
        <p:spPr>
          <a:xfrm>
            <a:off x="2823845" y="5112385"/>
            <a:ext cx="132715" cy="132715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232" name="Rect 0"/>
          <p:cNvSpPr>
            <a:spLocks/>
          </p:cNvSpPr>
          <p:nvPr/>
        </p:nvSpPr>
        <p:spPr>
          <a:xfrm>
            <a:off x="2172335" y="4429760"/>
            <a:ext cx="739775" cy="120078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7200">
                <a:solidFill>
                  <a:srgbClr val="A1A1A1"/>
                </a:solidFill>
                <a:latin typeface="IBM Plex Sans KR Medium" charset="0"/>
                <a:ea typeface="IBM Plex Sans KR Medium" charset="0"/>
              </a:rPr>
              <a:t>3</a:t>
            </a:r>
            <a:endParaRPr lang="ko-KR" altLang="en-US" sz="7200">
              <a:solidFill>
                <a:srgbClr val="A1A1A1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230" name="Rect 0"/>
          <p:cNvSpPr txBox="1">
            <a:spLocks/>
          </p:cNvSpPr>
          <p:nvPr/>
        </p:nvSpPr>
        <p:spPr>
          <a:xfrm>
            <a:off x="2664460" y="4707890"/>
            <a:ext cx="2605405" cy="58547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IBM Plex Sans KR Medium" charset="0"/>
                <a:ea typeface="IBM Plex Sans KR Medium" charset="0"/>
              </a:rPr>
              <a:t>모델링</a:t>
            </a:r>
            <a:r>
              <a:rPr sz="1200">
                <a:solidFill>
                  <a:srgbClr val="000000"/>
                </a:solidFill>
                <a:latin typeface="IBM Plex Sans KR Medium" charset="0"/>
                <a:ea typeface="IBM Plex Sans KR Medium" charset="0"/>
              </a:rPr>
              <a:t>(DB&amp;CLASS) 및 </a:t>
            </a:r>
            <a:r>
              <a:rPr sz="1600">
                <a:solidFill>
                  <a:srgbClr val="000000"/>
                </a:solidFill>
                <a:latin typeface="IBM Plex Sans KR Medium" charset="0"/>
                <a:ea typeface="IBM Plex Sans KR Medium" charset="0"/>
              </a:rPr>
              <a:t>개발 사양</a:t>
            </a:r>
            <a:endParaRPr lang="ko-KR" altLang="en-US" sz="16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endParaRPr lang="ko-KR" altLang="en-US" sz="16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cxnSp>
        <p:nvCxnSpPr>
          <p:cNvPr id="247" name="Rect 0"/>
          <p:cNvCxnSpPr/>
          <p:nvPr/>
        </p:nvCxnSpPr>
        <p:spPr>
          <a:xfrm>
            <a:off x="6717030" y="4490085"/>
            <a:ext cx="3501390" cy="635"/>
          </a:xfrm>
          <a:prstGeom prst="line">
            <a:avLst/>
          </a:prstGeom>
          <a:ln w="3810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8" name="Rect 0"/>
          <p:cNvCxnSpPr/>
          <p:nvPr/>
        </p:nvCxnSpPr>
        <p:spPr>
          <a:xfrm>
            <a:off x="7764145" y="5177155"/>
            <a:ext cx="2453640" cy="635"/>
          </a:xfrm>
          <a:prstGeom prst="line">
            <a:avLst/>
          </a:prstGeom>
          <a:ln w="3810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9" name="Rect 0"/>
          <p:cNvCxnSpPr/>
          <p:nvPr/>
        </p:nvCxnSpPr>
        <p:spPr>
          <a:xfrm flipH="1" flipV="1">
            <a:off x="10217150" y="4477385"/>
            <a:ext cx="635" cy="720725"/>
          </a:xfrm>
          <a:prstGeom prst="line">
            <a:avLst/>
          </a:prstGeom>
          <a:ln w="3810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0" name="Rect 0"/>
          <p:cNvCxnSpPr/>
          <p:nvPr/>
        </p:nvCxnSpPr>
        <p:spPr>
          <a:xfrm flipH="1" flipV="1">
            <a:off x="6717030" y="4483735"/>
            <a:ext cx="635" cy="720725"/>
          </a:xfrm>
          <a:prstGeom prst="line">
            <a:avLst/>
          </a:prstGeom>
          <a:ln w="3810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1" name="Rect 0"/>
          <p:cNvCxnSpPr/>
          <p:nvPr/>
        </p:nvCxnSpPr>
        <p:spPr>
          <a:xfrm>
            <a:off x="6717030" y="5191125"/>
            <a:ext cx="151765" cy="635"/>
          </a:xfrm>
          <a:prstGeom prst="line">
            <a:avLst/>
          </a:prstGeom>
          <a:ln w="3810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6" name="Rect 0"/>
          <p:cNvSpPr>
            <a:spLocks/>
          </p:cNvSpPr>
          <p:nvPr/>
        </p:nvSpPr>
        <p:spPr>
          <a:xfrm>
            <a:off x="7566025" y="5112385"/>
            <a:ext cx="132715" cy="132715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244" name="Rect 0"/>
          <p:cNvSpPr>
            <a:spLocks/>
          </p:cNvSpPr>
          <p:nvPr/>
        </p:nvSpPr>
        <p:spPr>
          <a:xfrm>
            <a:off x="6914515" y="4429760"/>
            <a:ext cx="739775" cy="120078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7200">
                <a:solidFill>
                  <a:srgbClr val="A1A1A1"/>
                </a:solidFill>
                <a:latin typeface="IBM Plex Sans KR Medium" charset="0"/>
                <a:ea typeface="IBM Plex Sans KR Medium" charset="0"/>
              </a:rPr>
              <a:t>4</a:t>
            </a:r>
            <a:endParaRPr lang="ko-KR" altLang="en-US" sz="7200">
              <a:solidFill>
                <a:srgbClr val="A1A1A1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242" name="Rect 0"/>
          <p:cNvSpPr txBox="1">
            <a:spLocks/>
          </p:cNvSpPr>
          <p:nvPr/>
        </p:nvSpPr>
        <p:spPr>
          <a:xfrm>
            <a:off x="7473315" y="4707890"/>
            <a:ext cx="1608455" cy="33909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solidFill>
                  <a:srgbClr val="000000"/>
                </a:solidFill>
                <a:latin typeface="IBM Plex Sans KR Medium" charset="0"/>
                <a:ea typeface="IBM Plex Sans KR Medium" charset="0"/>
              </a:rPr>
              <a:t>화면 및 기술 설명</a:t>
            </a:r>
            <a:endParaRPr lang="ko-KR" altLang="en-US" sz="16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4361815" y="-326390"/>
            <a:ext cx="3469640" cy="2555240"/>
          </a:xfrm>
          <a:prstGeom prst="rect">
            <a:avLst/>
          </a:prstGeom>
          <a:noFill/>
          <a:ln w="3175" cap="flat" cmpd="sng">
            <a:solidFill>
              <a:schemeClr val="tx1">
                <a:lumMod val="75000"/>
                <a:lumOff val="25000"/>
                <a:alpha val="6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-608965"/>
            <a:ext cx="12192635" cy="812863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4069080" y="2105660"/>
            <a:ext cx="1412240" cy="2645410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lang="ko-KR" sz="16600">
                <a:solidFill>
                  <a:srgbClr val="A1A1A1"/>
                </a:solidFill>
                <a:latin typeface="아리따-돋움(TTF)-Light" charset="0"/>
                <a:ea typeface="아리따-돋움(TTF)-Light" charset="0"/>
              </a:rPr>
              <a:t>5</a:t>
            </a:r>
            <a:endParaRPr lang="ko-KR" altLang="en-US" sz="16600">
              <a:solidFill>
                <a:srgbClr val="A1A1A1"/>
              </a:solidFill>
              <a:latin typeface="아리따-돋움(TTF)-Light" charset="0"/>
              <a:ea typeface="아리따-돋움(TTF)-Light" charset="0"/>
            </a:endParaRPr>
          </a:p>
        </p:txBody>
      </p:sp>
      <p:cxnSp>
        <p:nvCxnSpPr>
          <p:cNvPr id="51" name="Rect 0"/>
          <p:cNvCxnSpPr/>
          <p:nvPr/>
        </p:nvCxnSpPr>
        <p:spPr>
          <a:xfrm>
            <a:off x="4665345" y="1928495"/>
            <a:ext cx="3453130" cy="635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t 0"/>
          <p:cNvCxnSpPr/>
          <p:nvPr/>
        </p:nvCxnSpPr>
        <p:spPr>
          <a:xfrm>
            <a:off x="4665345" y="4933950"/>
            <a:ext cx="3453130" cy="635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t 0"/>
          <p:cNvCxnSpPr/>
          <p:nvPr/>
        </p:nvCxnSpPr>
        <p:spPr>
          <a:xfrm>
            <a:off x="8122920" y="1916430"/>
            <a:ext cx="635" cy="3026410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t 0"/>
          <p:cNvCxnSpPr/>
          <p:nvPr/>
        </p:nvCxnSpPr>
        <p:spPr>
          <a:xfrm>
            <a:off x="4665345" y="1920240"/>
            <a:ext cx="635" cy="596265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t 0"/>
          <p:cNvCxnSpPr/>
          <p:nvPr/>
        </p:nvCxnSpPr>
        <p:spPr>
          <a:xfrm>
            <a:off x="4665345" y="4345940"/>
            <a:ext cx="635" cy="596265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 0"/>
          <p:cNvSpPr>
            <a:spLocks/>
          </p:cNvSpPr>
          <p:nvPr/>
        </p:nvSpPr>
        <p:spPr>
          <a:xfrm>
            <a:off x="6299200" y="4390390"/>
            <a:ext cx="191135" cy="191135"/>
          </a:xfrm>
          <a:prstGeom prst="ellipse">
            <a:avLst/>
          </a:prstGeom>
          <a:solidFill>
            <a:srgbClr val="E0D6D4"/>
          </a:solidFill>
          <a:ln w="1270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24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5335270" y="2550160"/>
            <a:ext cx="2385695" cy="7086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spc="2000">
                <a:solidFill>
                  <a:schemeClr val="bg1"/>
                </a:solidFill>
                <a:latin typeface="IBM Plex Sans KR Medium" charset="0"/>
                <a:ea typeface="IBM Plex Sans KR Medium" charset="0"/>
              </a:rPr>
              <a:t>Team3</a:t>
            </a:r>
            <a:endParaRPr lang="ko-KR" altLang="en-US" sz="2000">
              <a:solidFill>
                <a:schemeClr val="bg1"/>
              </a:solidFill>
              <a:latin typeface="IBM Plex Sans KR Medium" charset="0"/>
              <a:ea typeface="IBM Plex Sans KR Medium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spc="2000">
                <a:solidFill>
                  <a:schemeClr val="bg1"/>
                </a:solidFill>
                <a:latin typeface="IBM Plex Sans KR Medium" charset="0"/>
                <a:ea typeface="IBM Plex Sans KR Medium" charset="0"/>
              </a:rPr>
              <a:t>Tripia</a:t>
            </a:r>
            <a:endParaRPr lang="ko-KR" altLang="en-US" sz="2000">
              <a:solidFill>
                <a:schemeClr val="bg1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13" name="Rect 0"/>
          <p:cNvSpPr>
            <a:spLocks/>
          </p:cNvSpPr>
          <p:nvPr/>
        </p:nvSpPr>
        <p:spPr>
          <a:xfrm>
            <a:off x="5439410" y="3321685"/>
            <a:ext cx="2215515" cy="70675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lang="ko-KR" sz="2000" spc="2000">
                <a:solidFill>
                  <a:srgbClr val="FFFFFF"/>
                </a:solidFill>
                <a:latin typeface="IBM Plex Sans KR Medium" charset="0"/>
                <a:ea typeface="IBM Plex Sans KR Medium" charset="0"/>
              </a:rPr>
              <a:t>프로젝트</a:t>
            </a:r>
            <a:endParaRPr lang="ko-KR" altLang="en-US" sz="2000">
              <a:solidFill>
                <a:srgbClr val="FFFFFF"/>
              </a:solidFill>
              <a:latin typeface="IBM Plex Sans KR Medium" charset="0"/>
              <a:ea typeface="IBM Plex Sans KR Medium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lang="ko-KR" sz="2000" spc="2000">
                <a:solidFill>
                  <a:srgbClr val="FFFFFF"/>
                </a:solidFill>
                <a:latin typeface="IBM Plex Sans KR Medium" charset="0"/>
                <a:ea typeface="IBM Plex Sans KR Medium" charset="0"/>
              </a:rPr>
              <a:t>개발일정</a:t>
            </a:r>
            <a:endParaRPr lang="ko-KR" altLang="en-US" sz="2000">
              <a:solidFill>
                <a:srgbClr val="FFFFFF"/>
              </a:solidFill>
              <a:latin typeface="IBM Plex Sans KR Medium" charset="0"/>
              <a:ea typeface="IBM Plex Sans KR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 0"/>
          <p:cNvSpPr>
            <a:spLocks/>
          </p:cNvSpPr>
          <p:nvPr/>
        </p:nvSpPr>
        <p:spPr>
          <a:xfrm rot="0">
            <a:off x="6029960" y="6569710"/>
            <a:ext cx="133350" cy="133350"/>
          </a:xfrm>
          <a:prstGeom prst="ellipse"/>
          <a:solidFill>
            <a:schemeClr val="tx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 rot="0">
            <a:off x="5255895" y="203835"/>
            <a:ext cx="1730375" cy="522605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r>
              <a:rPr lang="ko-KR" sz="2800">
                <a:solidFill>
                  <a:srgbClr val="000000"/>
                </a:solidFill>
                <a:latin typeface="IBM Plex Sans KR Medium" charset="0"/>
                <a:ea typeface="IBM Plex Sans KR Medium" charset="0"/>
              </a:rPr>
              <a:t>개발 일정</a:t>
            </a:r>
            <a:endParaRPr lang="ko-KR" altLang="en-US" sz="28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 rot="0">
            <a:off x="4475480" y="147320"/>
            <a:ext cx="3109595" cy="598805"/>
          </a:xfrm>
          <a:prstGeom prst="rect"/>
          <a:noFill/>
          <a:ln w="3175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2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 rot="0">
            <a:off x="7359015" y="647700"/>
            <a:ext cx="145415" cy="159385"/>
          </a:xfrm>
          <a:prstGeom prst="rect"/>
          <a:solidFill>
            <a:schemeClr val="tx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defTabSz="914400" eaLnBrk="1" latinLnBrk="0" hangingPunct="1">
              <a:buFontTx/>
              <a:buNone/>
            </a:pPr>
            <a:endParaRPr lang="ko-KR" altLang="en-US" sz="12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pic>
        <p:nvPicPr>
          <p:cNvPr id="143" name="그림 22" descr="C:/Users/82102/AppData/Roaming/PolarisOffice/ETemp/22164_17286144/fImage551039599761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36625" y="1149985"/>
            <a:ext cx="10330180" cy="51828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/>
          <p:nvPr/>
        </p:nvGrpSpPr>
        <p:grpSpPr>
          <a:xfrm>
            <a:off x="2674620" y="3756025"/>
            <a:ext cx="1181100" cy="538480"/>
            <a:chOff x="2674620" y="3756025"/>
            <a:chExt cx="1181100" cy="538480"/>
          </a:xfrm>
        </p:grpSpPr>
        <p:sp>
          <p:nvSpPr>
            <p:cNvPr id="13" name="Rect 0"/>
            <p:cNvSpPr>
              <a:spLocks/>
            </p:cNvSpPr>
            <p:nvPr/>
          </p:nvSpPr>
          <p:spPr>
            <a:xfrm>
              <a:off x="3168015" y="3756025"/>
              <a:ext cx="185420" cy="523875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2800">
                <a:solidFill>
                  <a:srgbClr val="E0D6D4"/>
                </a:solidFill>
                <a:latin typeface="아리따-돋움(TTF)-Light" charset="0"/>
                <a:ea typeface="아리따-돋움(TTF)-Light" charset="0"/>
              </a:endParaRPr>
            </a:p>
          </p:txBody>
        </p:sp>
        <p:grpSp>
          <p:nvGrpSpPr>
            <p:cNvPr id="14" name="Group 5"/>
            <p:cNvGrpSpPr/>
            <p:nvPr/>
          </p:nvGrpSpPr>
          <p:grpSpPr>
            <a:xfrm>
              <a:off x="2674620" y="3756025"/>
              <a:ext cx="1181100" cy="538480"/>
              <a:chOff x="2674620" y="3756025"/>
              <a:chExt cx="1181100" cy="538480"/>
            </a:xfrm>
          </p:grpSpPr>
          <p:sp>
            <p:nvSpPr>
              <p:cNvPr id="15" name="Rect 0"/>
              <p:cNvSpPr>
                <a:spLocks/>
              </p:cNvSpPr>
              <p:nvPr/>
            </p:nvSpPr>
            <p:spPr>
              <a:xfrm>
                <a:off x="2674620" y="3756025"/>
                <a:ext cx="185420" cy="523875"/>
              </a:xfrm>
              <a:prstGeom prst="rect">
                <a:avLst/>
              </a:prstGeom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2800">
                  <a:solidFill>
                    <a:srgbClr val="E0D6D4"/>
                  </a:solidFill>
                  <a:latin typeface="아리따-돋움(TTF)-Light" charset="0"/>
                  <a:ea typeface="아리따-돋움(TTF)-Light" charset="0"/>
                </a:endParaRPr>
              </a:p>
            </p:txBody>
          </p:sp>
          <p:sp>
            <p:nvSpPr>
              <p:cNvPr id="16" name="Rect 0"/>
              <p:cNvSpPr>
                <a:spLocks/>
              </p:cNvSpPr>
              <p:nvPr/>
            </p:nvSpPr>
            <p:spPr>
              <a:xfrm>
                <a:off x="3670300" y="3770630"/>
                <a:ext cx="185420" cy="523875"/>
              </a:xfrm>
              <a:prstGeom prst="rect">
                <a:avLst/>
              </a:prstGeom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2800">
                  <a:solidFill>
                    <a:srgbClr val="E0D6D4"/>
                  </a:solidFill>
                  <a:latin typeface="아리따-돋움(TTF)-Light" charset="0"/>
                  <a:ea typeface="아리따-돋움(TTF)-Light" charset="0"/>
                </a:endParaRPr>
              </a:p>
            </p:txBody>
          </p:sp>
        </p:grpSp>
      </p:grpSp>
      <p:sp>
        <p:nvSpPr>
          <p:cNvPr id="8" name="Rect 0"/>
          <p:cNvSpPr>
            <a:spLocks/>
          </p:cNvSpPr>
          <p:nvPr/>
        </p:nvSpPr>
        <p:spPr>
          <a:xfrm>
            <a:off x="2312035" y="2430145"/>
            <a:ext cx="2297430" cy="2297430"/>
          </a:xfrm>
          <a:prstGeom prst="rect">
            <a:avLst/>
          </a:prstGeom>
          <a:noFill/>
          <a:ln w="3175" cap="flat" cmpd="sng">
            <a:solidFill>
              <a:srgbClr val="E0D6D4">
                <a:alpha val="6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3305810" y="3596005"/>
            <a:ext cx="310515" cy="101473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6000">
              <a:solidFill>
                <a:schemeClr val="bg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3336290" y="2755265"/>
            <a:ext cx="310515" cy="101473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6000">
              <a:solidFill>
                <a:schemeClr val="bg1"/>
              </a:solidFill>
              <a:latin typeface="아리따-돋움(OTF)-Bold" charset="0"/>
              <a:ea typeface="아리따-돋움(OTF)-Bold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2722245" y="2131060"/>
            <a:ext cx="1597660" cy="2768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아리따-돋움(TTF)-Thin" charset="0"/>
                <a:ea typeface="아리따-돋움(TTF)-Thin" charset="0"/>
              </a:rPr>
              <a:t>TRAVEL WITH TRIPIA</a:t>
            </a:r>
            <a:endParaRPr lang="ko-KR" altLang="en-US" sz="1200">
              <a:solidFill>
                <a:schemeClr val="bg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2282825" y="2381250"/>
            <a:ext cx="2365375" cy="23488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5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25" y="2644140"/>
            <a:ext cx="2348865" cy="1872615"/>
          </a:xfrm>
          <a:prstGeom prst="rect">
            <a:avLst/>
          </a:prstGeom>
          <a:noFill/>
        </p:spPr>
      </p:pic>
      <p:sp>
        <p:nvSpPr>
          <p:cNvPr id="9" name="Rect 0"/>
          <p:cNvSpPr>
            <a:spLocks/>
          </p:cNvSpPr>
          <p:nvPr/>
        </p:nvSpPr>
        <p:spPr>
          <a:xfrm>
            <a:off x="4345940" y="2165985"/>
            <a:ext cx="528320" cy="528320"/>
          </a:xfrm>
          <a:prstGeom prst="rect">
            <a:avLst/>
          </a:prstGeom>
          <a:solidFill>
            <a:srgbClr val="E0D6D4"/>
          </a:solidFill>
          <a:ln w="1270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27" name="텍스트 상자 88"/>
          <p:cNvSpPr txBox="1">
            <a:spLocks/>
          </p:cNvSpPr>
          <p:nvPr/>
        </p:nvSpPr>
        <p:spPr>
          <a:xfrm>
            <a:off x="6317615" y="3091180"/>
            <a:ext cx="5210175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5400">
                <a:latin typeface="서울남산체 B" charset="0"/>
                <a:ea typeface="서울남산체 B" charset="0"/>
              </a:rPr>
              <a:t>QNA</a:t>
            </a:r>
            <a:r>
              <a:rPr lang="ko-KR" sz="1800">
                <a:latin typeface="맑은 고딕" charset="0"/>
                <a:ea typeface="맑은 고딕" charset="0"/>
              </a:rPr>
              <a:t>ㄹㄴㄹ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4"/>
          <p:cNvSpPr txBox="1">
            <a:spLocks/>
          </p:cNvSpPr>
          <p:nvPr/>
        </p:nvSpPr>
        <p:spPr>
          <a:xfrm rot="0">
            <a:off x="6100445" y="2698750"/>
            <a:ext cx="3062605" cy="13239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80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SHOW</a:t>
            </a:r>
            <a:endParaRPr lang="ko-KR" altLang="en-US" sz="80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tx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5"/>
          <p:cNvGrpSpPr/>
          <p:nvPr/>
        </p:nvGrpSpPr>
        <p:grpSpPr>
          <a:xfrm>
            <a:off x="2674620" y="3756025"/>
            <a:ext cx="1181100" cy="538480"/>
            <a:chOff x="2674620" y="3756025"/>
            <a:chExt cx="1181100" cy="538480"/>
          </a:xfrm>
        </p:grpSpPr>
        <p:sp>
          <p:nvSpPr>
            <p:cNvPr id="13" name="Rect 0"/>
            <p:cNvSpPr>
              <a:spLocks/>
            </p:cNvSpPr>
            <p:nvPr/>
          </p:nvSpPr>
          <p:spPr>
            <a:xfrm>
              <a:off x="3168015" y="3756025"/>
              <a:ext cx="185420" cy="523875"/>
            </a:xfrm>
            <a:prstGeom prst="rect">
              <a:avLst/>
            </a:prstGeom>
          </p:spPr>
          <p:txBody>
            <a:bodyPr vert="horz" wrap="non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endParaRPr lang="ko-KR" altLang="en-US" sz="2800">
                <a:solidFill>
                  <a:srgbClr val="E0D6D4"/>
                </a:solidFill>
                <a:latin typeface="아리따-돋움(TTF)-Light" charset="0"/>
                <a:ea typeface="아리따-돋움(TTF)-Light" charset="0"/>
              </a:endParaRPr>
            </a:p>
          </p:txBody>
        </p:sp>
        <p:grpSp>
          <p:nvGrpSpPr>
            <p:cNvPr id="14" name="Group 5"/>
            <p:cNvGrpSpPr/>
            <p:nvPr/>
          </p:nvGrpSpPr>
          <p:grpSpPr>
            <a:xfrm>
              <a:off x="2674620" y="3756025"/>
              <a:ext cx="1181100" cy="538480"/>
              <a:chOff x="2674620" y="3756025"/>
              <a:chExt cx="1181100" cy="538480"/>
            </a:xfrm>
          </p:grpSpPr>
          <p:sp>
            <p:nvSpPr>
              <p:cNvPr id="15" name="Rect 0"/>
              <p:cNvSpPr>
                <a:spLocks/>
              </p:cNvSpPr>
              <p:nvPr/>
            </p:nvSpPr>
            <p:spPr>
              <a:xfrm>
                <a:off x="2674620" y="3756025"/>
                <a:ext cx="185420" cy="523875"/>
              </a:xfrm>
              <a:prstGeom prst="rect">
                <a:avLst/>
              </a:prstGeom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2800">
                  <a:solidFill>
                    <a:srgbClr val="E0D6D4"/>
                  </a:solidFill>
                  <a:latin typeface="아리따-돋움(TTF)-Light" charset="0"/>
                  <a:ea typeface="아리따-돋움(TTF)-Light" charset="0"/>
                </a:endParaRPr>
              </a:p>
            </p:txBody>
          </p:sp>
          <p:sp>
            <p:nvSpPr>
              <p:cNvPr id="16" name="Rect 0"/>
              <p:cNvSpPr>
                <a:spLocks/>
              </p:cNvSpPr>
              <p:nvPr/>
            </p:nvSpPr>
            <p:spPr>
              <a:xfrm>
                <a:off x="3670300" y="3770630"/>
                <a:ext cx="185420" cy="523875"/>
              </a:xfrm>
              <a:prstGeom prst="rect">
                <a:avLst/>
              </a:prstGeom>
            </p:spPr>
            <p:txBody>
              <a:bodyPr vert="horz" wrap="none" lIns="91440" tIns="45720" rIns="91440" bIns="45720" anchor="t">
                <a:spAutoFit/>
              </a:bodyPr>
              <a:lstStyle/>
              <a:p>
                <a:pPr marL="0" indent="0" algn="l" defTabSz="914400" rtl="0" eaLnBrk="1" latinLnBrk="0" hangingPunct="1">
                  <a:buFontTx/>
                  <a:buNone/>
                </a:pPr>
                <a:endParaRPr lang="ko-KR" altLang="en-US" sz="2800">
                  <a:solidFill>
                    <a:srgbClr val="E0D6D4"/>
                  </a:solidFill>
                  <a:latin typeface="아리따-돋움(TTF)-Light" charset="0"/>
                  <a:ea typeface="아리따-돋움(TTF)-Light" charset="0"/>
                </a:endParaRPr>
              </a:p>
            </p:txBody>
          </p:sp>
        </p:grpSp>
      </p:grpSp>
      <p:sp>
        <p:nvSpPr>
          <p:cNvPr id="8" name="Rect 0"/>
          <p:cNvSpPr>
            <a:spLocks/>
          </p:cNvSpPr>
          <p:nvPr/>
        </p:nvSpPr>
        <p:spPr>
          <a:xfrm>
            <a:off x="2312035" y="2430145"/>
            <a:ext cx="2297430" cy="2297430"/>
          </a:xfrm>
          <a:prstGeom prst="rect">
            <a:avLst/>
          </a:prstGeom>
          <a:noFill/>
          <a:ln w="3175" cap="flat" cmpd="sng">
            <a:solidFill>
              <a:srgbClr val="E0D6D4">
                <a:alpha val="6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3305810" y="3596005"/>
            <a:ext cx="310515" cy="101473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6000">
              <a:solidFill>
                <a:schemeClr val="bg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11" name="Rect 0"/>
          <p:cNvSpPr txBox="1">
            <a:spLocks/>
          </p:cNvSpPr>
          <p:nvPr/>
        </p:nvSpPr>
        <p:spPr>
          <a:xfrm>
            <a:off x="3336290" y="2755265"/>
            <a:ext cx="310515" cy="101473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6000">
              <a:solidFill>
                <a:schemeClr val="bg1"/>
              </a:solidFill>
              <a:latin typeface="아리따-돋움(OTF)-Bold" charset="0"/>
              <a:ea typeface="아리따-돋움(OTF)-Bold" charset="0"/>
            </a:endParaRPr>
          </a:p>
        </p:txBody>
      </p:sp>
      <p:sp>
        <p:nvSpPr>
          <p:cNvPr id="12" name="Rect 0"/>
          <p:cNvSpPr txBox="1">
            <a:spLocks/>
          </p:cNvSpPr>
          <p:nvPr/>
        </p:nvSpPr>
        <p:spPr>
          <a:xfrm>
            <a:off x="2722245" y="2131060"/>
            <a:ext cx="1597660" cy="2768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>
                <a:solidFill>
                  <a:schemeClr val="bg1"/>
                </a:solidFill>
                <a:latin typeface="아리따-돋움(TTF)-Thin" charset="0"/>
                <a:ea typeface="아리따-돋움(TTF)-Thin" charset="0"/>
              </a:rPr>
              <a:t>TRAVEL WITH TRIPIA</a:t>
            </a:r>
            <a:endParaRPr lang="ko-KR" altLang="en-US" sz="1200">
              <a:solidFill>
                <a:schemeClr val="bg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2282825" y="2381250"/>
            <a:ext cx="2365375" cy="234886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1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25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2825" y="2644140"/>
            <a:ext cx="2348865" cy="1872615"/>
          </a:xfrm>
          <a:prstGeom prst="rect">
            <a:avLst/>
          </a:prstGeom>
          <a:noFill/>
        </p:spPr>
      </p:pic>
      <p:sp>
        <p:nvSpPr>
          <p:cNvPr id="9" name="Rect 0"/>
          <p:cNvSpPr>
            <a:spLocks/>
          </p:cNvSpPr>
          <p:nvPr/>
        </p:nvSpPr>
        <p:spPr>
          <a:xfrm>
            <a:off x="4345940" y="2165985"/>
            <a:ext cx="528320" cy="528320"/>
          </a:xfrm>
          <a:prstGeom prst="rect">
            <a:avLst/>
          </a:prstGeom>
          <a:solidFill>
            <a:srgbClr val="E0D6D4"/>
          </a:solidFill>
          <a:ln w="1270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27" name="텍스트 상자 90"/>
          <p:cNvSpPr txBox="1">
            <a:spLocks/>
          </p:cNvSpPr>
          <p:nvPr/>
        </p:nvSpPr>
        <p:spPr>
          <a:xfrm>
            <a:off x="5504180" y="3091180"/>
            <a:ext cx="5210175" cy="92392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square" lIns="89535" tIns="46355" rIns="89535" bIns="46355" anchor="t">
            <a:spAutoFit/>
          </a:bodyPr>
          <a:lstStyle/>
          <a:p>
            <a:pPr marL="0" indent="0" algn="l" hangingPunct="1"/>
            <a:r>
              <a:rPr lang="ko-KR" sz="5400">
                <a:latin typeface="서울남산체 B" charset="0"/>
                <a:ea typeface="서울남산체 B" charset="0"/>
              </a:rPr>
              <a:t>THANK YOU</a:t>
            </a:r>
            <a:r>
              <a:rPr lang="ko-KR" sz="1800">
                <a:latin typeface="맑은 고딕" charset="0"/>
                <a:ea typeface="맑은 고딕" charset="0"/>
              </a:rPr>
              <a:t>ㄹㄴㄹ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텍스트 상자 5"/>
          <p:cNvSpPr txBox="1">
            <a:spLocks/>
          </p:cNvSpPr>
          <p:nvPr/>
        </p:nvSpPr>
        <p:spPr>
          <a:xfrm rot="0">
            <a:off x="5465445" y="2971165"/>
            <a:ext cx="5874385" cy="132397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8000">
                <a:solidFill>
                  <a:schemeClr val="bg1"/>
                </a:solidFill>
                <a:latin typeface="서울남산체 B" charset="0"/>
                <a:ea typeface="서울남산체 B" charset="0"/>
              </a:rPr>
              <a:t>THANK YOU</a:t>
            </a:r>
            <a:endParaRPr lang="ko-KR" altLang="en-US" sz="8000">
              <a:solidFill>
                <a:schemeClr val="bg1"/>
              </a:solidFill>
              <a:latin typeface="서울남산체 B" charset="0"/>
              <a:ea typeface="서울남산체 B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-608965"/>
            <a:ext cx="12192635" cy="812863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IBM Plex Sans KR Medium" charset="0"/>
              <a:ea typeface="아리따-돋움(TTF)-Thin" charset="0"/>
            </a:endParaRPr>
          </a:p>
        </p:txBody>
      </p:sp>
      <p:cxnSp>
        <p:nvCxnSpPr>
          <p:cNvPr id="51" name="Rect 0"/>
          <p:cNvCxnSpPr/>
          <p:nvPr/>
        </p:nvCxnSpPr>
        <p:spPr>
          <a:xfrm>
            <a:off x="4665345" y="1928495"/>
            <a:ext cx="3453130" cy="635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t 0"/>
          <p:cNvCxnSpPr/>
          <p:nvPr/>
        </p:nvCxnSpPr>
        <p:spPr>
          <a:xfrm>
            <a:off x="4665345" y="4933950"/>
            <a:ext cx="3453130" cy="635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t 0"/>
          <p:cNvCxnSpPr/>
          <p:nvPr/>
        </p:nvCxnSpPr>
        <p:spPr>
          <a:xfrm>
            <a:off x="8122920" y="1916430"/>
            <a:ext cx="635" cy="3026410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t 0"/>
          <p:cNvCxnSpPr/>
          <p:nvPr/>
        </p:nvCxnSpPr>
        <p:spPr>
          <a:xfrm>
            <a:off x="4665345" y="1920240"/>
            <a:ext cx="635" cy="596265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t 0"/>
          <p:cNvCxnSpPr/>
          <p:nvPr/>
        </p:nvCxnSpPr>
        <p:spPr>
          <a:xfrm>
            <a:off x="4665345" y="4345940"/>
            <a:ext cx="635" cy="596265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 0"/>
          <p:cNvSpPr>
            <a:spLocks/>
          </p:cNvSpPr>
          <p:nvPr/>
        </p:nvSpPr>
        <p:spPr>
          <a:xfrm>
            <a:off x="6296025" y="4569460"/>
            <a:ext cx="191135" cy="191135"/>
          </a:xfrm>
          <a:prstGeom prst="ellipse">
            <a:avLst/>
          </a:prstGeom>
          <a:solidFill>
            <a:srgbClr val="E0D6D4"/>
          </a:solidFill>
          <a:ln w="1270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2400">
              <a:solidFill>
                <a:srgbClr val="000000"/>
              </a:solidFill>
              <a:latin typeface="IBM Plex Sans KR Medium" charset="0"/>
              <a:ea typeface="아리따-돋움(TTF)-Thin" charset="0"/>
            </a:endParaRPr>
          </a:p>
        </p:txBody>
      </p:sp>
      <p:sp>
        <p:nvSpPr>
          <p:cNvPr id="48" name="Rect 0"/>
          <p:cNvSpPr txBox="1">
            <a:spLocks/>
          </p:cNvSpPr>
          <p:nvPr/>
        </p:nvSpPr>
        <p:spPr>
          <a:xfrm>
            <a:off x="5358130" y="2880360"/>
            <a:ext cx="2339975" cy="7086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spc="2000">
                <a:solidFill>
                  <a:schemeClr val="bg1"/>
                </a:solidFill>
                <a:latin typeface="IBM Plex Sans KR Medium" charset="0"/>
                <a:ea typeface="IBM Plex Sans KR Medium" charset="0"/>
              </a:rPr>
              <a:t>Team3</a:t>
            </a:r>
            <a:endParaRPr lang="ko-KR" altLang="en-US" sz="2000">
              <a:solidFill>
                <a:schemeClr val="bg1"/>
              </a:solidFill>
              <a:latin typeface="IBM Plex Sans KR Medium" charset="0"/>
              <a:ea typeface="IBM Plex Sans KR Medium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spc="2000">
                <a:solidFill>
                  <a:schemeClr val="bg1"/>
                </a:solidFill>
                <a:latin typeface="IBM Plex Sans KR Medium" charset="0"/>
                <a:ea typeface="IBM Plex Sans KR Medium" charset="0"/>
              </a:rPr>
              <a:t>Tripia</a:t>
            </a:r>
            <a:endParaRPr lang="ko-KR" altLang="en-US" sz="2000">
              <a:solidFill>
                <a:schemeClr val="bg1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>
            <a:off x="5417185" y="3628390"/>
            <a:ext cx="2221865" cy="708660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spc="2000">
                <a:solidFill>
                  <a:srgbClr val="FFFFFF"/>
                </a:solidFill>
                <a:latin typeface="IBM Plex Sans KR Medium" charset="0"/>
                <a:ea typeface="IBM Plex Sans KR Medium" charset="0"/>
              </a:rPr>
              <a:t>프로젝트개요</a:t>
            </a:r>
            <a:endParaRPr lang="ko-KR" altLang="en-US" sz="2000">
              <a:solidFill>
                <a:srgbClr val="FFFFFF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12" name="Rect 0"/>
          <p:cNvSpPr>
            <a:spLocks/>
          </p:cNvSpPr>
          <p:nvPr/>
        </p:nvSpPr>
        <p:spPr>
          <a:xfrm>
            <a:off x="4069080" y="2105660"/>
            <a:ext cx="1356995" cy="264731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600">
                <a:solidFill>
                  <a:srgbClr val="A1A1A1"/>
                </a:solidFill>
                <a:latin typeface="아리따-돋움(TTF)-Light" charset="0"/>
                <a:ea typeface="아리따-돋움(TTF)-Light" charset="0"/>
              </a:rPr>
              <a:t>1</a:t>
            </a:r>
            <a:endParaRPr lang="ko-KR" altLang="en-US" sz="16600">
              <a:solidFill>
                <a:srgbClr val="A1A1A1"/>
              </a:solidFill>
              <a:latin typeface="아리따-돋움(TTF)-Light" charset="0"/>
              <a:ea typeface="아리따-돋움(TTF)-Light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 0"/>
          <p:cNvSpPr>
            <a:spLocks/>
          </p:cNvSpPr>
          <p:nvPr/>
        </p:nvSpPr>
        <p:spPr>
          <a:xfrm>
            <a:off x="0" y="-15240"/>
            <a:ext cx="12192635" cy="812863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pic>
        <p:nvPicPr>
          <p:cNvPr id="4" name="Picture "/>
          <p:cNvPicPr>
            <a:picLocks noChangeAspect="1"/>
          </p:cNvPicPr>
          <p:nvPr/>
        </p:nvPicPr>
        <p:blipFill rotWithShape="1">
          <a:blip r:embed="rId3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87"/>
          <a:stretch>
            <a:fillRect/>
          </a:stretch>
        </p:blipFill>
        <p:spPr>
          <a:xfrm>
            <a:off x="-84455" y="-15240"/>
            <a:ext cx="6575425" cy="6858635"/>
          </a:xfrm>
          <a:prstGeom prst="rect">
            <a:avLst/>
          </a:prstGeom>
          <a:noFill/>
        </p:spPr>
      </p:pic>
      <p:sp>
        <p:nvSpPr>
          <p:cNvPr id="20" name="Rect 0"/>
          <p:cNvSpPr>
            <a:spLocks/>
          </p:cNvSpPr>
          <p:nvPr/>
        </p:nvSpPr>
        <p:spPr>
          <a:xfrm>
            <a:off x="1228725" y="-15240"/>
            <a:ext cx="3937000" cy="8128635"/>
          </a:xfrm>
          <a:prstGeom prst="rect">
            <a:avLst/>
          </a:prstGeom>
          <a:solidFill>
            <a:schemeClr val="tx1">
              <a:alpha val="49847"/>
            </a:schemeClr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grpSp>
        <p:nvGrpSpPr>
          <p:cNvPr id="37" name="Group 5"/>
          <p:cNvGrpSpPr/>
          <p:nvPr/>
        </p:nvGrpSpPr>
        <p:grpSpPr>
          <a:xfrm>
            <a:off x="6490335" y="3305810"/>
            <a:ext cx="3719830" cy="772160"/>
            <a:chOff x="6490335" y="3305810"/>
            <a:chExt cx="3719830" cy="772160"/>
          </a:xfrm>
        </p:grpSpPr>
        <p:cxnSp>
          <p:nvCxnSpPr>
            <p:cNvPr id="40" name="Rect 0"/>
            <p:cNvCxnSpPr/>
            <p:nvPr/>
          </p:nvCxnSpPr>
          <p:spPr>
            <a:xfrm>
              <a:off x="6490335" y="3319145"/>
              <a:ext cx="3719830" cy="635"/>
            </a:xfrm>
            <a:prstGeom prst="line">
              <a:avLst/>
            </a:prstGeom>
            <a:ln w="3175" cap="flat" cmpd="sng">
              <a:solidFill>
                <a:srgbClr val="E0D6D4">
                  <a:alpha val="6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Rect 0"/>
            <p:cNvCxnSpPr/>
            <p:nvPr/>
          </p:nvCxnSpPr>
          <p:spPr>
            <a:xfrm>
              <a:off x="7602855" y="4048760"/>
              <a:ext cx="2607310" cy="635"/>
            </a:xfrm>
            <a:prstGeom prst="line">
              <a:avLst/>
            </a:prstGeom>
            <a:ln w="3175" cap="flat" cmpd="sng">
              <a:solidFill>
                <a:srgbClr val="E0D6D4">
                  <a:alpha val="6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Rect 0"/>
            <p:cNvCxnSpPr/>
            <p:nvPr/>
          </p:nvCxnSpPr>
          <p:spPr>
            <a:xfrm flipH="1" flipV="1">
              <a:off x="10209530" y="3305810"/>
              <a:ext cx="635" cy="765175"/>
            </a:xfrm>
            <a:prstGeom prst="line">
              <a:avLst/>
            </a:prstGeom>
            <a:ln w="3175" cap="flat" cmpd="sng">
              <a:solidFill>
                <a:srgbClr val="E0D6D4">
                  <a:alpha val="6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Rect 0"/>
            <p:cNvCxnSpPr/>
            <p:nvPr/>
          </p:nvCxnSpPr>
          <p:spPr>
            <a:xfrm flipH="1" flipV="1">
              <a:off x="6490335" y="3312160"/>
              <a:ext cx="635" cy="765175"/>
            </a:xfrm>
            <a:prstGeom prst="line">
              <a:avLst/>
            </a:prstGeom>
            <a:ln w="3175" cap="flat" cmpd="sng">
              <a:solidFill>
                <a:srgbClr val="E0D6D4">
                  <a:alpha val="6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Rect 0"/>
            <p:cNvCxnSpPr/>
            <p:nvPr/>
          </p:nvCxnSpPr>
          <p:spPr>
            <a:xfrm>
              <a:off x="6490335" y="4064000"/>
              <a:ext cx="161290" cy="635"/>
            </a:xfrm>
            <a:prstGeom prst="line">
              <a:avLst/>
            </a:prstGeom>
            <a:ln w="3175" cap="flat" cmpd="sng">
              <a:solidFill>
                <a:srgbClr val="E0D6D4">
                  <a:alpha val="60000"/>
                </a:srgb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" name="Rect 0"/>
          <p:cNvSpPr>
            <a:spLocks/>
          </p:cNvSpPr>
          <p:nvPr/>
        </p:nvSpPr>
        <p:spPr>
          <a:xfrm>
            <a:off x="7392670" y="3980180"/>
            <a:ext cx="140970" cy="140970"/>
          </a:xfrm>
          <a:prstGeom prst="ellipse">
            <a:avLst/>
          </a:prstGeom>
          <a:solidFill>
            <a:srgbClr val="E0D6D4"/>
          </a:solidFill>
          <a:ln w="3175" cap="flat" cmpd="sng">
            <a:solidFill>
              <a:srgbClr val="E0D6D4">
                <a:alpha val="6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5" name="Rect 0"/>
          <p:cNvSpPr>
            <a:spLocks/>
          </p:cNvSpPr>
          <p:nvPr/>
        </p:nvSpPr>
        <p:spPr>
          <a:xfrm>
            <a:off x="6688455" y="3305175"/>
            <a:ext cx="621030" cy="132397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8000">
                <a:solidFill>
                  <a:srgbClr val="A1A1A1"/>
                </a:solidFill>
                <a:latin typeface="아리따-돋움(TTF)-Medium" charset="0"/>
                <a:ea typeface="아리따-돋움(TTF)-Medium" charset="0"/>
              </a:rPr>
              <a:t>1</a:t>
            </a:r>
            <a:endParaRPr lang="ko-KR" altLang="en-US" sz="8000">
              <a:solidFill>
                <a:srgbClr val="A1A1A1"/>
              </a:solidFill>
              <a:latin typeface="아리따-돋움(TTF)-Medium" charset="0"/>
              <a:ea typeface="아리따-돋움(TTF)-Medium" charset="0"/>
            </a:endParaRPr>
          </a:p>
        </p:txBody>
      </p:sp>
      <p:sp>
        <p:nvSpPr>
          <p:cNvPr id="45" name="Rect 0"/>
          <p:cNvSpPr txBox="1">
            <a:spLocks/>
          </p:cNvSpPr>
          <p:nvPr/>
        </p:nvSpPr>
        <p:spPr>
          <a:xfrm>
            <a:off x="7583170" y="3545840"/>
            <a:ext cx="1488440" cy="33909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00">
                <a:solidFill>
                  <a:schemeClr val="bg1"/>
                </a:solidFill>
                <a:latin typeface="아리따-돋움(TTF)-Bold" charset="0"/>
                <a:ea typeface="아리따-돋움(TTF)-Bold" charset="0"/>
              </a:rPr>
              <a:t>프로젝트 개요</a:t>
            </a:r>
            <a:endParaRPr lang="ko-KR" altLang="en-US" sz="1600">
              <a:solidFill>
                <a:schemeClr val="bg1"/>
              </a:solidFill>
              <a:latin typeface="아리따-돋움(TTF)-Bold" charset="0"/>
              <a:ea typeface="아리따-돋움(TTF)-Bold" charset="0"/>
            </a:endParaRPr>
          </a:p>
        </p:txBody>
      </p:sp>
      <p:sp>
        <p:nvSpPr>
          <p:cNvPr id="47" name="Rect 0"/>
          <p:cNvSpPr>
            <a:spLocks/>
          </p:cNvSpPr>
          <p:nvPr/>
        </p:nvSpPr>
        <p:spPr>
          <a:xfrm>
            <a:off x="1905000" y="2818765"/>
            <a:ext cx="2297430" cy="2297430"/>
          </a:xfrm>
          <a:prstGeom prst="rect">
            <a:avLst/>
          </a:prstGeom>
          <a:noFill/>
          <a:ln w="3175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56" name="Rect 0"/>
          <p:cNvSpPr>
            <a:spLocks/>
          </p:cNvSpPr>
          <p:nvPr/>
        </p:nvSpPr>
        <p:spPr>
          <a:xfrm>
            <a:off x="2187575" y="2603500"/>
            <a:ext cx="431800" cy="431800"/>
          </a:xfrm>
          <a:prstGeom prst="rect">
            <a:avLst/>
          </a:prstGeom>
          <a:solidFill>
            <a:schemeClr val="bg1">
              <a:alpha val="69865"/>
            </a:schemeClr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58" name="Rect 0"/>
          <p:cNvSpPr txBox="1">
            <a:spLocks/>
          </p:cNvSpPr>
          <p:nvPr/>
        </p:nvSpPr>
        <p:spPr>
          <a:xfrm>
            <a:off x="6737985" y="4588510"/>
            <a:ext cx="3190875" cy="73914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solidFill>
                  <a:schemeClr val="bg1"/>
                </a:solidFill>
                <a:latin typeface="아리따-돋움(TTF)-Medium" charset="0"/>
                <a:ea typeface="아리따-돋움(TTF)-Medium" charset="0"/>
              </a:rPr>
              <a:t>코로나 팬데믹으로 인해 위축된 </a:t>
            </a:r>
            <a:endParaRPr lang="ko-KR" altLang="en-US" sz="1400">
              <a:solidFill>
                <a:schemeClr val="bg1"/>
              </a:solidFill>
              <a:latin typeface="아리따-돋움(TTF)-Medium" charset="0"/>
              <a:ea typeface="아리따-돋움(TTF)-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solidFill>
                  <a:schemeClr val="bg1"/>
                </a:solidFill>
                <a:latin typeface="아리따-돋움(TTF)-Medium" charset="0"/>
                <a:ea typeface="아리따-돋움(TTF)-Medium" charset="0"/>
              </a:rPr>
              <a:t>국내 여행의 수요를 촉진시키기 위한 </a:t>
            </a:r>
            <a:endParaRPr lang="ko-KR" altLang="en-US" sz="1400">
              <a:solidFill>
                <a:schemeClr val="bg1"/>
              </a:solidFill>
              <a:latin typeface="아리따-돋움(TTF)-Medium" charset="0"/>
              <a:ea typeface="아리따-돋움(TTF)-Medium" charset="0"/>
            </a:endParaRPr>
          </a:p>
          <a:p>
            <a:pPr marL="0" indent="0" algn="l" defTabSz="914400" rtl="0" eaLnBrk="1" latinLnBrk="0" hangingPunct="1">
              <a:buFontTx/>
              <a:buNone/>
            </a:pPr>
            <a:r>
              <a:rPr sz="1400">
                <a:solidFill>
                  <a:schemeClr val="bg1"/>
                </a:solidFill>
                <a:latin typeface="아리따-돋움(TTF)-Medium" charset="0"/>
                <a:ea typeface="아리따-돋움(TTF)-Medium" charset="0"/>
              </a:rPr>
              <a:t>여행지와 맛집 공유 커뮤니티</a:t>
            </a:r>
            <a:endParaRPr lang="ko-KR" altLang="en-US" sz="1400">
              <a:solidFill>
                <a:schemeClr val="bg1"/>
              </a:solidFill>
              <a:latin typeface="아리따-돋움(TTF)-Medium" charset="0"/>
              <a:ea typeface="아리따-돋움(TTF)-Medium" charset="0"/>
            </a:endParaRPr>
          </a:p>
        </p:txBody>
      </p:sp>
      <p:sp>
        <p:nvSpPr>
          <p:cNvPr id="21" name="Rect 0"/>
          <p:cNvSpPr>
            <a:spLocks/>
          </p:cNvSpPr>
          <p:nvPr/>
        </p:nvSpPr>
        <p:spPr>
          <a:xfrm>
            <a:off x="-84455" y="-15240"/>
            <a:ext cx="1313815" cy="812863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"/>
          <p:cNvPicPr>
            <a:picLocks noChangeAspect="1"/>
          </p:cNvPicPr>
          <p:nvPr/>
        </p:nvPicPr>
        <p:blipFill rotWithShape="1">
          <a:blip r:embed="rId2" cstate="print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0287635" cy="6858635"/>
          </a:xfrm>
          <a:prstGeom prst="rect">
            <a:avLst/>
          </a:prstGeom>
          <a:noFill/>
        </p:spPr>
      </p:pic>
      <p:sp>
        <p:nvSpPr>
          <p:cNvPr id="19" name="Rect 0"/>
          <p:cNvSpPr>
            <a:spLocks/>
          </p:cNvSpPr>
          <p:nvPr/>
        </p:nvSpPr>
        <p:spPr>
          <a:xfrm rot="10800000">
            <a:off x="4419600" y="0"/>
            <a:ext cx="12504420" cy="6858635"/>
          </a:xfrm>
          <a:prstGeom prst="trapezoid">
            <a:avLst>
              <a:gd name="adj" fmla="val 36005"/>
            </a:avLst>
          </a:prstGeom>
          <a:solidFill>
            <a:schemeClr val="bg1"/>
          </a:solidFill>
          <a:ln w="12700" cap="flat" cmpd="sng">
            <a:solidFill>
              <a:schemeClr val="bg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26" name="Rect 0"/>
          <p:cNvSpPr>
            <a:spLocks/>
          </p:cNvSpPr>
          <p:nvPr/>
        </p:nvSpPr>
        <p:spPr>
          <a:xfrm>
            <a:off x="4939030" y="1396365"/>
            <a:ext cx="2297430" cy="2297430"/>
          </a:xfrm>
          <a:prstGeom prst="rect">
            <a:avLst/>
          </a:prstGeom>
          <a:noFill/>
          <a:ln w="3175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>
            <a:off x="6973570" y="1132205"/>
            <a:ext cx="528320" cy="528320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29" name="Rect 0"/>
          <p:cNvSpPr txBox="1">
            <a:spLocks/>
          </p:cNvSpPr>
          <p:nvPr/>
        </p:nvSpPr>
        <p:spPr>
          <a:xfrm>
            <a:off x="7249795" y="2003425"/>
            <a:ext cx="3444240" cy="7086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4000">
                <a:solidFill>
                  <a:srgbClr val="000000"/>
                </a:solidFill>
                <a:latin typeface="아리따-돋움(OTF)-Bold" charset="0"/>
                <a:ea typeface="아리따-돋움(OTF)-Bold" charset="0"/>
              </a:rPr>
              <a:t>프로젝트 개요</a:t>
            </a:r>
            <a:endParaRPr lang="ko-KR" altLang="en-US" sz="4000">
              <a:solidFill>
                <a:srgbClr val="000000"/>
              </a:solidFill>
              <a:latin typeface="아리따-돋움(OTF)-Bold" charset="0"/>
              <a:ea typeface="아리따-돋움(OTF)-Bold" charset="0"/>
            </a:endParaRPr>
          </a:p>
        </p:txBody>
      </p:sp>
      <p:sp>
        <p:nvSpPr>
          <p:cNvPr id="30" name="Rect 0"/>
          <p:cNvSpPr txBox="1">
            <a:spLocks/>
          </p:cNvSpPr>
          <p:nvPr/>
        </p:nvSpPr>
        <p:spPr>
          <a:xfrm>
            <a:off x="8030845" y="1774190"/>
            <a:ext cx="1057910" cy="27749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200">
                <a:solidFill>
                  <a:srgbClr val="000000"/>
                </a:solidFill>
                <a:latin typeface="아리따-돋움(TTF)-Thin" charset="0"/>
                <a:ea typeface="아리따-돋움(TTF)-Thin" charset="0"/>
              </a:rPr>
              <a:t>Team3 Tripia</a:t>
            </a:r>
            <a:endParaRPr lang="ko-KR" altLang="en-US" sz="12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36" name="Rect 0"/>
          <p:cNvSpPr txBox="1">
            <a:spLocks/>
          </p:cNvSpPr>
          <p:nvPr/>
        </p:nvSpPr>
        <p:spPr>
          <a:xfrm>
            <a:off x="7689215" y="2790190"/>
            <a:ext cx="3388360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sz="1400">
                <a:solidFill>
                  <a:srgbClr val="000000"/>
                </a:solidFill>
                <a:latin typeface="아리따-돋움(TTF)-Medium" charset="0"/>
                <a:ea typeface="아리따-돋움(TTF)-Medium" charset="0"/>
              </a:rPr>
              <a:t>우리나라의 국내 여행지,맛집 정보 제공.</a:t>
            </a:r>
            <a:endParaRPr lang="ko-KR" altLang="en-US" sz="1400">
              <a:solidFill>
                <a:srgbClr val="000000"/>
              </a:solidFill>
              <a:latin typeface="아리따-돋움(TTF)-Medium" charset="0"/>
              <a:ea typeface="아리따-돋움(TTF)-Medium" charset="0"/>
            </a:endParaRPr>
          </a:p>
        </p:txBody>
      </p:sp>
      <p:sp>
        <p:nvSpPr>
          <p:cNvPr id="37" name="Rect 0"/>
          <p:cNvSpPr txBox="1">
            <a:spLocks/>
          </p:cNvSpPr>
          <p:nvPr/>
        </p:nvSpPr>
        <p:spPr>
          <a:xfrm>
            <a:off x="7908925" y="3105785"/>
            <a:ext cx="3168650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sz="1400">
                <a:solidFill>
                  <a:srgbClr val="000000"/>
                </a:solidFill>
                <a:latin typeface="아리따-돋움(TTF)-Medium" charset="0"/>
                <a:ea typeface="아리따-돋움(TTF)-Medium" charset="0"/>
              </a:rPr>
              <a:t>여행메이트 매칭 및 편리한 일정관리.</a:t>
            </a:r>
            <a:endParaRPr lang="ko-KR" altLang="en-US" sz="1400">
              <a:solidFill>
                <a:srgbClr val="000000"/>
              </a:solidFill>
              <a:latin typeface="아리따-돋움(TTF)-Medium" charset="0"/>
              <a:ea typeface="아리따-돋움(TTF)-Medium" charset="0"/>
            </a:endParaRPr>
          </a:p>
        </p:txBody>
      </p:sp>
      <p:sp>
        <p:nvSpPr>
          <p:cNvPr id="38" name="Rect 0"/>
          <p:cNvSpPr txBox="1">
            <a:spLocks/>
          </p:cNvSpPr>
          <p:nvPr/>
        </p:nvSpPr>
        <p:spPr>
          <a:xfrm>
            <a:off x="8088630" y="3421380"/>
            <a:ext cx="2988945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sz="1400">
                <a:solidFill>
                  <a:srgbClr val="000000"/>
                </a:solidFill>
                <a:latin typeface="아리따-돋움(TTF)-Medium" charset="0"/>
                <a:ea typeface="아리따-돋움(TTF)-Medium" charset="0"/>
              </a:rPr>
              <a:t>파일 업로드를 통해 포토리뷰 작성.</a:t>
            </a:r>
            <a:endParaRPr lang="ko-KR" altLang="en-US" sz="1400">
              <a:solidFill>
                <a:srgbClr val="000000"/>
              </a:solidFill>
              <a:latin typeface="아리따-돋움(TTF)-Medium" charset="0"/>
              <a:ea typeface="아리따-돋움(TTF)-Medium" charset="0"/>
            </a:endParaRPr>
          </a:p>
        </p:txBody>
      </p:sp>
      <p:sp>
        <p:nvSpPr>
          <p:cNvPr id="13" name="Rect 0"/>
          <p:cNvSpPr txBox="1">
            <a:spLocks/>
          </p:cNvSpPr>
          <p:nvPr/>
        </p:nvSpPr>
        <p:spPr>
          <a:xfrm>
            <a:off x="7117080" y="3736975"/>
            <a:ext cx="3960495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sz="1400">
                <a:solidFill>
                  <a:srgbClr val="000000"/>
                </a:solidFill>
                <a:latin typeface="아리따-돋움(TTF)-Medium" charset="0"/>
                <a:ea typeface="아리따-돋움(TTF)-Medium" charset="0"/>
              </a:rPr>
              <a:t>외부 지도 api를 통한 코로나 확진자 동선 체크.</a:t>
            </a:r>
            <a:endParaRPr lang="ko-KR" altLang="en-US" sz="1400">
              <a:solidFill>
                <a:srgbClr val="000000"/>
              </a:solidFill>
              <a:latin typeface="아리따-돋움(TTF)-Medium" charset="0"/>
              <a:ea typeface="아리따-돋움(TTF)-Medium" charset="0"/>
            </a:endParaRPr>
          </a:p>
        </p:txBody>
      </p:sp>
      <p:sp>
        <p:nvSpPr>
          <p:cNvPr id="15" name="Rect 0"/>
          <p:cNvSpPr txBox="1">
            <a:spLocks/>
          </p:cNvSpPr>
          <p:nvPr/>
        </p:nvSpPr>
        <p:spPr>
          <a:xfrm>
            <a:off x="8931275" y="4052570"/>
            <a:ext cx="2145665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sz="1400">
                <a:solidFill>
                  <a:srgbClr val="000000"/>
                </a:solidFill>
                <a:latin typeface="아리따-돋움(TTF)-Medium" charset="0"/>
                <a:ea typeface="아리따-돋움(TTF)-Medium" charset="0"/>
              </a:rPr>
              <a:t>간단한 회원가입, 로그인</a:t>
            </a:r>
            <a:endParaRPr lang="ko-KR" altLang="en-US" sz="1400">
              <a:solidFill>
                <a:srgbClr val="000000"/>
              </a:solidFill>
              <a:latin typeface="아리따-돋움(TTF)-Medium" charset="0"/>
              <a:ea typeface="아리따-돋움(TTF)-Medium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>
            <a:off x="7549515" y="4368165"/>
            <a:ext cx="3527425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sz="1400">
                <a:solidFill>
                  <a:srgbClr val="000000"/>
                </a:solidFill>
                <a:latin typeface="아리따-돋움(TTF)-Medium" charset="0"/>
                <a:ea typeface="아리따-돋움(TTF)-Medium" charset="0"/>
              </a:rPr>
              <a:t>검증된 관리자들로부터 포스팅 된 정보들.</a:t>
            </a:r>
            <a:endParaRPr lang="ko-KR" altLang="en-US" sz="1400">
              <a:solidFill>
                <a:srgbClr val="000000"/>
              </a:solidFill>
              <a:latin typeface="아리따-돋움(TTF)-Medium" charset="0"/>
              <a:ea typeface="아리따-돋움(TTF)-Medium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>
            <a:off x="8729345" y="4683760"/>
            <a:ext cx="2347595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sz="1400">
                <a:solidFill>
                  <a:srgbClr val="000000"/>
                </a:solidFill>
                <a:latin typeface="아리따-돋움(TTF)-Medium" charset="0"/>
                <a:ea typeface="아리따-돋움(TTF)-Medium" charset="0"/>
              </a:rPr>
              <a:t>조회수별로 정렬되는 랭킹</a:t>
            </a:r>
            <a:endParaRPr lang="ko-KR" altLang="en-US" sz="1400">
              <a:solidFill>
                <a:srgbClr val="000000"/>
              </a:solidFill>
              <a:latin typeface="아리따-돋움(TTF)-Medium" charset="0"/>
              <a:ea typeface="아리따-돋움(TTF)-Medium" charset="0"/>
            </a:endParaRPr>
          </a:p>
        </p:txBody>
      </p:sp>
      <p:sp>
        <p:nvSpPr>
          <p:cNvPr id="18" name="Rect 0"/>
          <p:cNvSpPr txBox="1">
            <a:spLocks/>
          </p:cNvSpPr>
          <p:nvPr/>
        </p:nvSpPr>
        <p:spPr>
          <a:xfrm>
            <a:off x="8370570" y="4999355"/>
            <a:ext cx="2707005" cy="30861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r" defTabSz="914400" rtl="0" eaLnBrk="1" latinLnBrk="0" hangingPunct="1">
              <a:buFontTx/>
              <a:buNone/>
            </a:pPr>
            <a:r>
              <a:rPr sz="1400">
                <a:solidFill>
                  <a:srgbClr val="000000"/>
                </a:solidFill>
                <a:latin typeface="아리따-돋움(TTF)-Medium" charset="0"/>
                <a:ea typeface="아리따-돋움(TTF)-Medium" charset="0"/>
              </a:rPr>
              <a:t>회원들간의 코멘트를 통한 소통</a:t>
            </a:r>
            <a:endParaRPr lang="ko-KR" altLang="en-US" sz="1400">
              <a:solidFill>
                <a:srgbClr val="000000"/>
              </a:solidFill>
              <a:latin typeface="아리따-돋움(TTF)-Medium" charset="0"/>
              <a:ea typeface="아리따-돋움(TTF)-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 0"/>
          <p:cNvSpPr txBox="1">
            <a:spLocks/>
          </p:cNvSpPr>
          <p:nvPr/>
        </p:nvSpPr>
        <p:spPr>
          <a:xfrm rot="0">
            <a:off x="3756660" y="139700"/>
            <a:ext cx="4304030" cy="647700"/>
          </a:xfrm>
          <a:prstGeom prst="rect"/>
          <a:noFill/>
        </p:spPr>
        <p:txBody>
          <a:bodyPr wrap="non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3600">
                <a:solidFill>
                  <a:srgbClr val="000000"/>
                </a:solidFill>
                <a:latin typeface="IBM Plex Sans" charset="0"/>
                <a:ea typeface="Microsoft GothicNeo" charset="0"/>
              </a:rPr>
              <a:t>프로젝트별</a:t>
            </a:r>
            <a:r>
              <a:rPr sz="3600">
                <a:solidFill>
                  <a:srgbClr val="000000"/>
                </a:solidFill>
                <a:latin typeface="IBM Plex Sans" charset="0"/>
                <a:ea typeface="IBM Plex Sans" charset="0"/>
              </a:rPr>
              <a:t> </a:t>
            </a:r>
            <a:r>
              <a:rPr sz="3600">
                <a:solidFill>
                  <a:srgbClr val="000000"/>
                </a:solidFill>
                <a:latin typeface="IBM Plex Sans" charset="0"/>
                <a:ea typeface="Microsoft GothicNeo" charset="0"/>
              </a:rPr>
              <a:t>개인</a:t>
            </a:r>
            <a:r>
              <a:rPr sz="3600">
                <a:solidFill>
                  <a:srgbClr val="000000"/>
                </a:solidFill>
                <a:latin typeface="IBM Plex Sans" charset="0"/>
                <a:ea typeface="IBM Plex Sans" charset="0"/>
              </a:rPr>
              <a:t> </a:t>
            </a:r>
            <a:r>
              <a:rPr sz="3600">
                <a:solidFill>
                  <a:srgbClr val="000000"/>
                </a:solidFill>
                <a:latin typeface="IBM Plex Sans" charset="0"/>
                <a:ea typeface="Microsoft GothicNeo" charset="0"/>
              </a:rPr>
              <a:t>역할</a:t>
            </a:r>
            <a:endParaRPr lang="ko-KR" altLang="en-US" sz="3600">
              <a:solidFill>
                <a:srgbClr val="000000"/>
              </a:solidFill>
              <a:latin typeface="IBM Plex Sans" charset="0"/>
              <a:ea typeface="Microsoft GothicNeo" charset="0"/>
            </a:endParaRPr>
          </a:p>
        </p:txBody>
      </p:sp>
      <p:sp>
        <p:nvSpPr>
          <p:cNvPr id="139" name="Rect 0"/>
          <p:cNvSpPr>
            <a:spLocks/>
          </p:cNvSpPr>
          <p:nvPr/>
        </p:nvSpPr>
        <p:spPr>
          <a:xfrm>
            <a:off x="3754755" y="38100"/>
            <a:ext cx="4551680" cy="796290"/>
          </a:xfrm>
          <a:prstGeom prst="rect">
            <a:avLst/>
          </a:prstGeom>
          <a:noFill/>
          <a:ln w="3175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6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140" name="Rect 0"/>
          <p:cNvSpPr>
            <a:spLocks/>
          </p:cNvSpPr>
          <p:nvPr/>
        </p:nvSpPr>
        <p:spPr>
          <a:xfrm>
            <a:off x="7975600" y="704215"/>
            <a:ext cx="211455" cy="21145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6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grpSp>
        <p:nvGrpSpPr>
          <p:cNvPr id="30" name="Group 5"/>
          <p:cNvGrpSpPr/>
          <p:nvPr/>
        </p:nvGrpSpPr>
        <p:grpSpPr>
          <a:xfrm>
            <a:off x="168910" y="4535170"/>
            <a:ext cx="2171065" cy="2171065"/>
            <a:chOff x="168910" y="4535170"/>
            <a:chExt cx="2171065" cy="2171065"/>
          </a:xfrm>
        </p:grpSpPr>
        <p:pic>
          <p:nvPicPr>
            <p:cNvPr id="8" name="Picture 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8910" y="4535170"/>
              <a:ext cx="2171065" cy="2171065"/>
            </a:xfrm>
            <a:prstGeom prst="rect">
              <a:avLst/>
            </a:prstGeom>
            <a:noFill/>
          </p:spPr>
        </p:pic>
        <p:sp>
          <p:nvSpPr>
            <p:cNvPr id="10" name="Rect 0"/>
            <p:cNvSpPr txBox="1">
              <a:spLocks/>
            </p:cNvSpPr>
            <p:nvPr/>
          </p:nvSpPr>
          <p:spPr>
            <a:xfrm>
              <a:off x="689610" y="5960745"/>
              <a:ext cx="1423670" cy="5238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2800" dirty="0" err="1">
                  <a:solidFill>
                    <a:srgbClr val="000000"/>
                  </a:solidFill>
                  <a:latin typeface="Microsoft GothicNeo" charset="0"/>
                  <a:ea typeface="Microsoft GothicNeo" charset="0"/>
                </a:rPr>
                <a:t>이수빈</a:t>
              </a:r>
              <a:endParaRPr lang="ko-KR" altLang="en-US" sz="2800" dirty="0">
                <a:solidFill>
                  <a:srgbClr val="000000"/>
                </a:solidFill>
                <a:latin typeface="Microsoft GothicNeo" charset="0"/>
                <a:ea typeface="Microsoft GothicNeo" charset="0"/>
              </a:endParaRPr>
            </a:p>
          </p:txBody>
        </p:sp>
      </p:grpSp>
      <p:grpSp>
        <p:nvGrpSpPr>
          <p:cNvPr id="31" name="Group 5"/>
          <p:cNvGrpSpPr/>
          <p:nvPr/>
        </p:nvGrpSpPr>
        <p:grpSpPr>
          <a:xfrm>
            <a:off x="2576830" y="4535170"/>
            <a:ext cx="2171065" cy="2171065"/>
            <a:chOff x="2576830" y="4535170"/>
            <a:chExt cx="2171065" cy="2171065"/>
          </a:xfrm>
        </p:grpSpPr>
        <p:pic>
          <p:nvPicPr>
            <p:cNvPr id="25" name="Picture 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76830" y="4535170"/>
              <a:ext cx="2171065" cy="2171065"/>
            </a:xfrm>
            <a:prstGeom prst="rect">
              <a:avLst/>
            </a:prstGeom>
            <a:noFill/>
          </p:spPr>
        </p:pic>
        <p:sp>
          <p:nvSpPr>
            <p:cNvPr id="11" name="Rect 0"/>
            <p:cNvSpPr txBox="1">
              <a:spLocks/>
            </p:cNvSpPr>
            <p:nvPr/>
          </p:nvSpPr>
          <p:spPr>
            <a:xfrm>
              <a:off x="3070225" y="5960745"/>
              <a:ext cx="1350010" cy="5238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2800">
                  <a:solidFill>
                    <a:srgbClr val="000000"/>
                  </a:solidFill>
                  <a:latin typeface="Microsoft GothicNeo" charset="0"/>
                  <a:ea typeface="Microsoft GothicNeo" charset="0"/>
                </a:rPr>
                <a:t>김윤아</a:t>
              </a:r>
              <a:endParaRPr lang="ko-KR" altLang="en-US" sz="2800">
                <a:solidFill>
                  <a:srgbClr val="000000"/>
                </a:solidFill>
                <a:latin typeface="Microsoft GothicNeo" charset="0"/>
                <a:ea typeface="Microsoft GothicNeo" charset="0"/>
              </a:endParaRPr>
            </a:p>
          </p:txBody>
        </p:sp>
      </p:grpSp>
      <p:grpSp>
        <p:nvGrpSpPr>
          <p:cNvPr id="34" name="Group 5"/>
          <p:cNvGrpSpPr/>
          <p:nvPr/>
        </p:nvGrpSpPr>
        <p:grpSpPr>
          <a:xfrm>
            <a:off x="9801225" y="4530090"/>
            <a:ext cx="2171065" cy="2171065"/>
            <a:chOff x="9801225" y="4530090"/>
            <a:chExt cx="2171065" cy="2171065"/>
          </a:xfrm>
        </p:grpSpPr>
        <p:pic>
          <p:nvPicPr>
            <p:cNvPr id="23" name="Picture 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01225" y="4530090"/>
              <a:ext cx="2171065" cy="2171065"/>
            </a:xfrm>
            <a:prstGeom prst="rect">
              <a:avLst/>
            </a:prstGeom>
            <a:noFill/>
          </p:spPr>
        </p:pic>
        <p:sp>
          <p:nvSpPr>
            <p:cNvPr id="12" name="Rect 0"/>
            <p:cNvSpPr txBox="1">
              <a:spLocks/>
            </p:cNvSpPr>
            <p:nvPr/>
          </p:nvSpPr>
          <p:spPr>
            <a:xfrm>
              <a:off x="10307955" y="5955665"/>
              <a:ext cx="1313815" cy="5238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2800">
                  <a:solidFill>
                    <a:srgbClr val="000000"/>
                  </a:solidFill>
                  <a:latin typeface="Microsoft GothicNeo" charset="0"/>
                  <a:ea typeface="Microsoft GothicNeo" charset="0"/>
                </a:rPr>
                <a:t>우정현</a:t>
              </a:r>
              <a:endParaRPr lang="ko-KR" altLang="en-US" sz="2800">
                <a:solidFill>
                  <a:srgbClr val="000000"/>
                </a:solidFill>
                <a:latin typeface="Microsoft GothicNeo" charset="0"/>
                <a:ea typeface="Microsoft GothicNeo" charset="0"/>
              </a:endParaRPr>
            </a:p>
          </p:txBody>
        </p:sp>
      </p:grpSp>
      <p:grpSp>
        <p:nvGrpSpPr>
          <p:cNvPr id="33" name="Group 5"/>
          <p:cNvGrpSpPr/>
          <p:nvPr/>
        </p:nvGrpSpPr>
        <p:grpSpPr>
          <a:xfrm>
            <a:off x="7393305" y="4535170"/>
            <a:ext cx="2171065" cy="2171065"/>
            <a:chOff x="7393305" y="4535170"/>
            <a:chExt cx="2171065" cy="2171065"/>
          </a:xfrm>
        </p:grpSpPr>
        <p:pic>
          <p:nvPicPr>
            <p:cNvPr id="21" name="Picture 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393305" y="4535170"/>
              <a:ext cx="2171065" cy="2171065"/>
            </a:xfrm>
            <a:prstGeom prst="rect">
              <a:avLst/>
            </a:prstGeom>
            <a:noFill/>
          </p:spPr>
        </p:pic>
        <p:sp>
          <p:nvSpPr>
            <p:cNvPr id="13" name="Rect 0"/>
            <p:cNvSpPr txBox="1">
              <a:spLocks/>
            </p:cNvSpPr>
            <p:nvPr/>
          </p:nvSpPr>
          <p:spPr>
            <a:xfrm>
              <a:off x="7887335" y="5960745"/>
              <a:ext cx="1563370" cy="5238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2800" dirty="0" err="1">
                  <a:solidFill>
                    <a:srgbClr val="000000"/>
                  </a:solidFill>
                  <a:latin typeface="Microsoft GothicNeo" charset="0"/>
                  <a:ea typeface="Microsoft GothicNeo" charset="0"/>
                </a:rPr>
                <a:t>이정우</a:t>
              </a:r>
              <a:endParaRPr lang="ko-KR" altLang="en-US" sz="2800" dirty="0">
                <a:solidFill>
                  <a:srgbClr val="000000"/>
                </a:solidFill>
                <a:latin typeface="Microsoft GothicNeo" charset="0"/>
                <a:ea typeface="Microsoft GothicNeo" charset="0"/>
              </a:endParaRPr>
            </a:p>
          </p:txBody>
        </p:sp>
      </p:grpSp>
      <p:grpSp>
        <p:nvGrpSpPr>
          <p:cNvPr id="32" name="Group 5"/>
          <p:cNvGrpSpPr/>
          <p:nvPr/>
        </p:nvGrpSpPr>
        <p:grpSpPr>
          <a:xfrm>
            <a:off x="4994275" y="4490720"/>
            <a:ext cx="2171065" cy="2171065"/>
            <a:chOff x="4994275" y="4490720"/>
            <a:chExt cx="2171065" cy="2171065"/>
          </a:xfrm>
        </p:grpSpPr>
        <p:pic>
          <p:nvPicPr>
            <p:cNvPr id="6" name="Picture 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94275" y="4490720"/>
              <a:ext cx="2171065" cy="2171065"/>
            </a:xfrm>
            <a:prstGeom prst="rect">
              <a:avLst/>
            </a:prstGeom>
            <a:noFill/>
          </p:spPr>
        </p:pic>
        <p:sp>
          <p:nvSpPr>
            <p:cNvPr id="14" name="Rect 0"/>
            <p:cNvSpPr txBox="1">
              <a:spLocks/>
            </p:cNvSpPr>
            <p:nvPr/>
          </p:nvSpPr>
          <p:spPr>
            <a:xfrm>
              <a:off x="5510530" y="5955665"/>
              <a:ext cx="1443990" cy="523875"/>
            </a:xfrm>
            <a:prstGeom prst="rect">
              <a:avLst/>
            </a:prstGeom>
            <a:noFill/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rtl="0" eaLnBrk="1" latinLnBrk="0" hangingPunct="1">
                <a:buFontTx/>
                <a:buNone/>
              </a:pPr>
              <a:r>
                <a:rPr sz="2800" dirty="0" err="1">
                  <a:solidFill>
                    <a:srgbClr val="000000"/>
                  </a:solidFill>
                  <a:latin typeface="Microsoft GothicNeo" charset="0"/>
                  <a:ea typeface="Microsoft GothicNeo" charset="0"/>
                </a:rPr>
                <a:t>원종훈</a:t>
              </a:r>
              <a:endParaRPr lang="ko-KR" altLang="en-US" sz="2800" dirty="0">
                <a:solidFill>
                  <a:srgbClr val="000000"/>
                </a:solidFill>
                <a:latin typeface="Microsoft GothicNeo" charset="0"/>
                <a:ea typeface="Microsoft GothicNeo" charset="0"/>
              </a:endParaRPr>
            </a:p>
          </p:txBody>
        </p:sp>
      </p:grpSp>
      <p:sp>
        <p:nvSpPr>
          <p:cNvPr id="15" name="Rect 0"/>
          <p:cNvSpPr txBox="1">
            <a:spLocks/>
          </p:cNvSpPr>
          <p:nvPr/>
        </p:nvSpPr>
        <p:spPr>
          <a:xfrm>
            <a:off x="290195" y="122555"/>
            <a:ext cx="2866390" cy="4766310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Back-end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여행지맛집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l" latinLnBrk="0">
              <a:buFontTx/>
              <a:buNone/>
            </a:pPr>
            <a:r>
              <a:rPr lang="ko-KR" altLang="en-US"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여행메이트찾기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l" latinLnBrk="0">
              <a:buFontTx/>
              <a:buNone/>
            </a:pPr>
            <a:r>
              <a:rPr lang="ko-KR" altLang="en-US" sz="24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지역별실시간날씨</a:t>
            </a:r>
            <a:endParaRPr lang="ko-KR" altLang="en-US" sz="24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algn="l" latinLnBrk="0">
              <a:buFontTx/>
              <a:buNone/>
            </a:pPr>
            <a:r>
              <a:rPr lang="ko-KR" altLang="en-US"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공지사항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댓글</a:t>
            </a:r>
            <a:r>
              <a:rPr lang="en-US"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 </a:t>
            </a:r>
            <a:r>
              <a:rPr lang="ko-KR" altLang="en-US"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구현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랭</a:t>
            </a:r>
            <a:r>
              <a:rPr lang="ko-KR" altLang="en-US"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킹 구현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en-US"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Map api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en-US"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like</a:t>
            </a: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 </a:t>
            </a:r>
            <a:r>
              <a:rPr lang="en-US"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ajax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확진자 동선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클래스 모델링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>
            <a:off x="3114040" y="2615565"/>
            <a:ext cx="2374265" cy="224472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Q&amp;A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로그인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관리자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회원가입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마이페이지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7" name="Rect 0"/>
          <p:cNvSpPr txBox="1">
            <a:spLocks/>
          </p:cNvSpPr>
          <p:nvPr/>
        </p:nvSpPr>
        <p:spPr>
          <a:xfrm>
            <a:off x="9925050" y="751205"/>
            <a:ext cx="2251075" cy="396684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Front-end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메인 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로그인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회원가입 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마이페이지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일정관리 About us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Footer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Logo design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9" name="Rect 0"/>
          <p:cNvSpPr txBox="1">
            <a:spLocks/>
          </p:cNvSpPr>
          <p:nvPr/>
        </p:nvSpPr>
        <p:spPr>
          <a:xfrm>
            <a:off x="7689215" y="3336925"/>
            <a:ext cx="2251075" cy="138366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순서도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자유게시판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20" name="Rect 0"/>
          <p:cNvSpPr txBox="1">
            <a:spLocks/>
          </p:cNvSpPr>
          <p:nvPr/>
        </p:nvSpPr>
        <p:spPr>
          <a:xfrm>
            <a:off x="5410835" y="2185035"/>
            <a:ext cx="2251075" cy="2675255"/>
          </a:xfrm>
          <a:prstGeom prst="rect">
            <a:avLst/>
          </a:prstGeom>
          <a:noFill/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여행지목록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컨셉별추천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lang="ko-KR" altLang="en-US"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랭킹구현</a:t>
            </a: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 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DB담당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Footer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  <a:p>
            <a:pPr marL="0" indent="0" rtl="0" algn="l" defTabSz="91440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서울남산체 B" charset="0"/>
                <a:ea typeface="서울남산체 B" charset="0"/>
              </a:rPr>
              <a:t>조장</a:t>
            </a:r>
            <a:endParaRPr lang="ko-KR" altLang="en-US" sz="2800">
              <a:solidFill>
                <a:srgbClr val="000000"/>
              </a:solidFill>
              <a:latin typeface="서울남산체 B" charset="0"/>
              <a:ea typeface="서울남산체 B" charset="0"/>
            </a:endParaRPr>
          </a:p>
        </p:txBody>
      </p:sp>
      <p:sp>
        <p:nvSpPr>
          <p:cNvPr id="142" name="Rect 0"/>
          <p:cNvSpPr>
            <a:spLocks/>
          </p:cNvSpPr>
          <p:nvPr/>
        </p:nvSpPr>
        <p:spPr>
          <a:xfrm>
            <a:off x="6029960" y="6661785"/>
            <a:ext cx="132715" cy="132715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 0"/>
          <p:cNvSpPr>
            <a:spLocks/>
          </p:cNvSpPr>
          <p:nvPr/>
        </p:nvSpPr>
        <p:spPr>
          <a:xfrm>
            <a:off x="0" y="-608965"/>
            <a:ext cx="12192635" cy="8128635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chemeClr val="tx1">
                <a:alpha val="10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9" name="Rect 0"/>
          <p:cNvSpPr>
            <a:spLocks/>
          </p:cNvSpPr>
          <p:nvPr/>
        </p:nvSpPr>
        <p:spPr>
          <a:xfrm>
            <a:off x="4069080" y="2105660"/>
            <a:ext cx="1356995" cy="2647315"/>
          </a:xfrm>
          <a:prstGeom prst="rect">
            <a:avLst/>
          </a:prstGeom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l" defTabSz="914400" rtl="0" eaLnBrk="1" latinLnBrk="0" hangingPunct="1">
              <a:buFontTx/>
              <a:buNone/>
            </a:pPr>
            <a:r>
              <a:rPr sz="16600">
                <a:solidFill>
                  <a:srgbClr val="A1A1A1"/>
                </a:solidFill>
                <a:latin typeface="아리따-돋움(TTF)-Light" charset="0"/>
                <a:ea typeface="아리따-돋움(TTF)-Light" charset="0"/>
              </a:rPr>
              <a:t>2</a:t>
            </a:r>
            <a:endParaRPr lang="ko-KR" altLang="en-US" sz="16600">
              <a:solidFill>
                <a:srgbClr val="A1A1A1"/>
              </a:solidFill>
              <a:latin typeface="아리따-돋움(TTF)-Light" charset="0"/>
              <a:ea typeface="아리따-돋움(TTF)-Light" charset="0"/>
            </a:endParaRPr>
          </a:p>
        </p:txBody>
      </p:sp>
      <p:cxnSp>
        <p:nvCxnSpPr>
          <p:cNvPr id="51" name="Rect 0"/>
          <p:cNvCxnSpPr/>
          <p:nvPr/>
        </p:nvCxnSpPr>
        <p:spPr>
          <a:xfrm>
            <a:off x="4665345" y="1928495"/>
            <a:ext cx="3453130" cy="635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Rect 0"/>
          <p:cNvCxnSpPr/>
          <p:nvPr/>
        </p:nvCxnSpPr>
        <p:spPr>
          <a:xfrm>
            <a:off x="4665345" y="4933950"/>
            <a:ext cx="3453130" cy="635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Rect 0"/>
          <p:cNvCxnSpPr/>
          <p:nvPr/>
        </p:nvCxnSpPr>
        <p:spPr>
          <a:xfrm>
            <a:off x="8122920" y="1916430"/>
            <a:ext cx="635" cy="3026410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Rect 0"/>
          <p:cNvCxnSpPr/>
          <p:nvPr/>
        </p:nvCxnSpPr>
        <p:spPr>
          <a:xfrm>
            <a:off x="4665345" y="1920240"/>
            <a:ext cx="635" cy="596265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Rect 0"/>
          <p:cNvCxnSpPr/>
          <p:nvPr/>
        </p:nvCxnSpPr>
        <p:spPr>
          <a:xfrm>
            <a:off x="4665345" y="4345940"/>
            <a:ext cx="635" cy="596265"/>
          </a:xfrm>
          <a:prstGeom prst="line">
            <a:avLst/>
          </a:prstGeom>
          <a:ln w="1905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 0"/>
          <p:cNvSpPr>
            <a:spLocks/>
          </p:cNvSpPr>
          <p:nvPr/>
        </p:nvSpPr>
        <p:spPr>
          <a:xfrm>
            <a:off x="6296025" y="4569460"/>
            <a:ext cx="191135" cy="191135"/>
          </a:xfrm>
          <a:prstGeom prst="ellipse">
            <a:avLst/>
          </a:prstGeom>
          <a:solidFill>
            <a:srgbClr val="E0D6D4"/>
          </a:solidFill>
          <a:ln w="12700" cap="flat" cmpd="sng">
            <a:solidFill>
              <a:srgbClr val="E0D6D4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24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48" name="Rect 0"/>
          <p:cNvSpPr txBox="1">
            <a:spLocks/>
          </p:cNvSpPr>
          <p:nvPr/>
        </p:nvSpPr>
        <p:spPr>
          <a:xfrm>
            <a:off x="5335270" y="2550160"/>
            <a:ext cx="2385695" cy="708660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spc="2000">
                <a:solidFill>
                  <a:schemeClr val="bg1"/>
                </a:solidFill>
                <a:latin typeface="IBM Plex Sans KR Medium" charset="0"/>
                <a:ea typeface="IBM Plex Sans KR Medium" charset="0"/>
              </a:rPr>
              <a:t>Team3</a:t>
            </a:r>
            <a:endParaRPr lang="ko-KR" altLang="en-US" sz="2000">
              <a:solidFill>
                <a:schemeClr val="bg1"/>
              </a:solidFill>
              <a:latin typeface="IBM Plex Sans KR Medium" charset="0"/>
              <a:ea typeface="IBM Plex Sans KR Medium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spc="2000">
                <a:solidFill>
                  <a:schemeClr val="bg1"/>
                </a:solidFill>
                <a:latin typeface="IBM Plex Sans KR Medium" charset="0"/>
                <a:ea typeface="IBM Plex Sans KR Medium" charset="0"/>
              </a:rPr>
              <a:t>Tripia</a:t>
            </a:r>
            <a:endParaRPr lang="ko-KR" altLang="en-US" sz="2000">
              <a:solidFill>
                <a:schemeClr val="bg1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42" name="Rect 0"/>
          <p:cNvSpPr>
            <a:spLocks/>
          </p:cNvSpPr>
          <p:nvPr/>
        </p:nvSpPr>
        <p:spPr>
          <a:xfrm>
            <a:off x="5417185" y="3298190"/>
            <a:ext cx="2221865" cy="1323975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000" spc="2000">
                <a:solidFill>
                  <a:srgbClr val="FFFFFF"/>
                </a:solidFill>
                <a:latin typeface="IBM Plex Sans KR Medium" charset="0"/>
                <a:ea typeface="IBM Plex Sans KR Medium" charset="0"/>
              </a:rPr>
              <a:t>전체</a:t>
            </a:r>
            <a:endParaRPr lang="ko-KR" altLang="en-US" sz="2000">
              <a:solidFill>
                <a:srgbClr val="FFFFFF"/>
              </a:solidFill>
              <a:latin typeface="IBM Plex Sans KR Medium" charset="0"/>
              <a:ea typeface="IBM Plex Sans KR Medium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spc="2000">
                <a:solidFill>
                  <a:srgbClr val="FFFFFF"/>
                </a:solidFill>
                <a:latin typeface="IBM Plex Sans KR Medium" charset="0"/>
                <a:ea typeface="IBM Plex Sans KR Medium" charset="0"/>
              </a:rPr>
              <a:t>구성도</a:t>
            </a:r>
            <a:endParaRPr lang="ko-KR" altLang="en-US" sz="2000">
              <a:solidFill>
                <a:srgbClr val="FFFFFF"/>
              </a:solidFill>
              <a:latin typeface="IBM Plex Sans KR Medium" charset="0"/>
              <a:ea typeface="IBM Plex Sans KR Medium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spc="2000">
                <a:solidFill>
                  <a:srgbClr val="FFFFFF"/>
                </a:solidFill>
                <a:latin typeface="IBM Plex Sans KR Medium" charset="0"/>
                <a:ea typeface="IBM Plex Sans KR Medium" charset="0"/>
              </a:rPr>
              <a:t>및</a:t>
            </a:r>
            <a:endParaRPr lang="ko-KR" altLang="en-US" sz="2000">
              <a:solidFill>
                <a:srgbClr val="FFFFFF"/>
              </a:solidFill>
              <a:latin typeface="IBM Plex Sans KR Medium" charset="0"/>
              <a:ea typeface="IBM Plex Sans KR Medium" charset="0"/>
            </a:endParaRPr>
          </a:p>
          <a:p>
            <a:pPr marL="0" indent="0" algn="ctr" defTabSz="914400" rtl="0" eaLnBrk="1" latinLnBrk="0" hangingPunct="1">
              <a:buFontTx/>
              <a:buNone/>
            </a:pPr>
            <a:r>
              <a:rPr sz="2000" spc="2000">
                <a:solidFill>
                  <a:srgbClr val="FFFFFF"/>
                </a:solidFill>
                <a:latin typeface="IBM Plex Sans KR Medium" charset="0"/>
                <a:ea typeface="IBM Plex Sans KR Medium" charset="0"/>
              </a:rPr>
              <a:t>순서도</a:t>
            </a:r>
            <a:endParaRPr lang="ko-KR" altLang="en-US" sz="2000">
              <a:solidFill>
                <a:srgbClr val="FFFFFF"/>
              </a:solidFill>
              <a:latin typeface="IBM Plex Sans KR Medium" charset="0"/>
              <a:ea typeface="IBM Plex Sans KR Medium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Rect 0"/>
          <p:cNvSpPr>
            <a:spLocks/>
          </p:cNvSpPr>
          <p:nvPr/>
        </p:nvSpPr>
        <p:spPr>
          <a:xfrm>
            <a:off x="6029960" y="6569710"/>
            <a:ext cx="132715" cy="132715"/>
          </a:xfrm>
          <a:prstGeom prst="ellipse">
            <a:avLst/>
          </a:prstGeom>
          <a:solidFill>
            <a:schemeClr val="tx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8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9" name="Rect 0"/>
          <p:cNvSpPr txBox="1">
            <a:spLocks/>
          </p:cNvSpPr>
          <p:nvPr/>
        </p:nvSpPr>
        <p:spPr>
          <a:xfrm>
            <a:off x="5160010" y="203835"/>
            <a:ext cx="1921510" cy="523875"/>
          </a:xfrm>
          <a:prstGeom prst="rect">
            <a:avLst/>
          </a:prstGeom>
          <a:noFill/>
        </p:spPr>
        <p:txBody>
          <a:bodyPr vert="horz" wrap="none" lIns="91440" tIns="45720" rIns="91440" bIns="45720" anchor="t">
            <a:sp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r>
              <a:rPr sz="2800">
                <a:solidFill>
                  <a:srgbClr val="000000"/>
                </a:solidFill>
                <a:latin typeface="IBM Plex Sans KR Medium" charset="0"/>
                <a:ea typeface="IBM Plex Sans KR Medium" charset="0"/>
              </a:rPr>
              <a:t>전체 구성도</a:t>
            </a:r>
            <a:endParaRPr lang="ko-KR" altLang="en-US" sz="2800">
              <a:solidFill>
                <a:srgbClr val="000000"/>
              </a:solidFill>
              <a:latin typeface="IBM Plex Sans KR Medium" charset="0"/>
              <a:ea typeface="IBM Plex Sans KR Medium" charset="0"/>
            </a:endParaRPr>
          </a:p>
        </p:txBody>
      </p:sp>
      <p:sp>
        <p:nvSpPr>
          <p:cNvPr id="10" name="Rect 0"/>
          <p:cNvSpPr>
            <a:spLocks/>
          </p:cNvSpPr>
          <p:nvPr/>
        </p:nvSpPr>
        <p:spPr>
          <a:xfrm>
            <a:off x="4475480" y="147320"/>
            <a:ext cx="3108960" cy="598170"/>
          </a:xfrm>
          <a:prstGeom prst="rect">
            <a:avLst/>
          </a:prstGeom>
          <a:noFill/>
          <a:ln w="3175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200">
              <a:solidFill>
                <a:schemeClr val="tx1"/>
              </a:solidFill>
              <a:latin typeface="아리따-돋움(TTF)-Thin" charset="0"/>
              <a:ea typeface="아리따-돋움(TTF)-Thin" charset="0"/>
            </a:endParaRPr>
          </a:p>
        </p:txBody>
      </p:sp>
      <p:sp>
        <p:nvSpPr>
          <p:cNvPr id="11" name="Rect 0"/>
          <p:cNvSpPr>
            <a:spLocks/>
          </p:cNvSpPr>
          <p:nvPr/>
        </p:nvSpPr>
        <p:spPr>
          <a:xfrm>
            <a:off x="7359015" y="647700"/>
            <a:ext cx="144780" cy="158750"/>
          </a:xfrm>
          <a:prstGeom prst="rect">
            <a:avLst/>
          </a:prstGeom>
          <a:solidFill>
            <a:schemeClr val="tx1"/>
          </a:solidFill>
          <a:ln w="12700" cap="flat" cmpd="sng">
            <a:solidFill>
              <a:srgbClr val="000000">
                <a:alpha val="10000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rtl="0" eaLnBrk="1" latinLnBrk="0" hangingPunct="1">
              <a:buFontTx/>
              <a:buNone/>
            </a:pPr>
            <a:endParaRPr lang="ko-KR" altLang="en-US" sz="1200">
              <a:solidFill>
                <a:srgbClr val="000000"/>
              </a:solidFill>
              <a:latin typeface="아리따-돋움(TTF)-Thin" charset="0"/>
              <a:ea typeface="아리따-돋움(TTF)-Thin" charset="0"/>
            </a:endParaRPr>
          </a:p>
        </p:txBody>
      </p:sp>
      <p:pic>
        <p:nvPicPr>
          <p:cNvPr id="3" name="Picture 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155" y="915035"/>
            <a:ext cx="10220960" cy="5396230"/>
          </a:xfrm>
          <a:prstGeom prst="rect">
            <a:avLst/>
          </a:prstGeom>
          <a:noFill/>
        </p:spPr>
      </p:pic>
    </p:spTree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0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33</Pages>
  <Paragraphs>313</Paragraphs>
  <Words>431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유은경</dc:creator>
  <cp:lastModifiedBy>82102</cp:lastModifiedBy>
  <dc:title>PowerPoint 프레젠테이션</dc:title>
  <cp:version>9.102.73.43337</cp:version>
  <dcterms:modified xsi:type="dcterms:W3CDTF">2021-04-08T23:10:02Z</dcterms:modified>
</cp:coreProperties>
</file>